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00" r:id="rId3"/>
    <p:sldId id="258" r:id="rId4"/>
    <p:sldId id="281" r:id="rId5"/>
    <p:sldId id="303" r:id="rId6"/>
    <p:sldId id="343" r:id="rId7"/>
    <p:sldId id="344" r:id="rId8"/>
    <p:sldId id="345" r:id="rId9"/>
    <p:sldId id="346" r:id="rId10"/>
    <p:sldId id="349" r:id="rId11"/>
    <p:sldId id="350" r:id="rId12"/>
    <p:sldId id="351" r:id="rId13"/>
    <p:sldId id="387" r:id="rId14"/>
    <p:sldId id="330" r:id="rId15"/>
    <p:sldId id="289" r:id="rId16"/>
    <p:sldId id="389" r:id="rId17"/>
    <p:sldId id="290" r:id="rId18"/>
    <p:sldId id="353" r:id="rId19"/>
    <p:sldId id="294" r:id="rId20"/>
    <p:sldId id="388" r:id="rId21"/>
    <p:sldId id="354" r:id="rId22"/>
    <p:sldId id="355" r:id="rId23"/>
    <p:sldId id="356" r:id="rId24"/>
    <p:sldId id="357" r:id="rId25"/>
    <p:sldId id="361" r:id="rId26"/>
    <p:sldId id="363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86" r:id="rId36"/>
    <p:sldId id="305" r:id="rId37"/>
    <p:sldId id="342" r:id="rId38"/>
    <p:sldId id="307" r:id="rId39"/>
    <p:sldId id="310" r:id="rId40"/>
    <p:sldId id="304" r:id="rId41"/>
    <p:sldId id="359" r:id="rId42"/>
    <p:sldId id="360" r:id="rId43"/>
    <p:sldId id="390" r:id="rId44"/>
    <p:sldId id="365" r:id="rId45"/>
    <p:sldId id="378" r:id="rId46"/>
    <p:sldId id="375" r:id="rId47"/>
    <p:sldId id="377" r:id="rId48"/>
    <p:sldId id="379" r:id="rId49"/>
    <p:sldId id="381" r:id="rId50"/>
    <p:sldId id="382" r:id="rId51"/>
    <p:sldId id="383" r:id="rId52"/>
    <p:sldId id="384" r:id="rId53"/>
    <p:sldId id="385" r:id="rId54"/>
    <p:sldId id="376" r:id="rId55"/>
  </p:sldIdLst>
  <p:sldSz cx="9144000" cy="6858000" type="letter"/>
  <p:notesSz cx="9309100" cy="70231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66FF33"/>
    <a:srgbClr val="00FF00"/>
    <a:srgbClr val="EC9118"/>
    <a:srgbClr val="F54D4D"/>
    <a:srgbClr val="619428"/>
    <a:srgbClr val="20B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141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7AEBD-9F5F-4316-A8CE-CFF20B787198}" type="doc">
      <dgm:prSet loTypeId="urn:microsoft.com/office/officeart/2005/8/layout/hierarchy2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D64B6862-A81A-44DB-88E5-A8BCEA1C076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Ambiente de Control</a:t>
          </a:r>
        </a:p>
        <a:p>
          <a:r>
            <a:rPr lang="es-MX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Es la base que proporciona la disciplina y estructura para lograr un sistema de control interno eficaz e influye en la definición de los objetivos y la constitución de las actividades de control.</a:t>
          </a:r>
          <a:r>
            <a:rPr lang="es-MX" sz="10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 (</a:t>
          </a:r>
          <a:r>
            <a:rPr lang="es-MX" sz="1000" u="sng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el Titular y la administración mantendrán una </a:t>
          </a:r>
          <a:r>
            <a:rPr lang="es-MX" sz="100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actitud de respaldo hacia el control interno</a:t>
          </a:r>
          <a:r>
            <a:rPr lang="es-MX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)</a:t>
          </a:r>
          <a:r>
            <a: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</a:p>
      </dgm:t>
    </dgm:pt>
    <dgm:pt modelId="{A6157B7C-C8A1-41CE-881B-2CE324469F50}" type="parTrans" cxnId="{3C9D7632-8407-4679-9ED2-B971F7996A51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6F821DC-60B8-427A-B0A3-DB11203CB62C}" type="sibTrans" cxnId="{3C9D7632-8407-4679-9ED2-B971F7996A51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88D8F06-47B7-495F-879B-3E3EAC901FF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>
            <a:spcAft>
              <a:spcPts val="0"/>
            </a:spcAft>
          </a:pPr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Mostrar actitud de respaldo y compromiso</a:t>
          </a:r>
        </a:p>
        <a:p>
          <a:pPr>
            <a:spcAft>
              <a:spcPts val="0"/>
            </a:spcAft>
          </a:pP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(Compromiso con la integridad, valores éticos y normas de conducta y la prevención)</a:t>
          </a:r>
          <a:endParaRPr lang="es-ES" sz="9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91680DA8-7276-43CD-9847-6B18B53E353C}" type="parTrans" cxnId="{5D1FE0BF-2116-42F0-B07B-E597DB3A6B1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F9A8F2E-B154-4264-AD13-48D7FB5DCEDC}" type="sibTrans" cxnId="{5D1FE0BF-2116-42F0-B07B-E597DB3A6B16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65700A7-5CFC-4ADC-AB75-0670AC20094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Ejercer la Responsabilidad de Vigilancia. </a:t>
          </a:r>
        </a:p>
        <a:p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(Corresponde al Titular o el Órgano de Gobierno a través de la Administración)</a:t>
          </a:r>
          <a:endParaRPr lang="es-MX" sz="900" b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E6EE8286-586B-4E64-A09A-25B17062BF44}" type="parTrans" cxnId="{D4CB3475-B6E9-4978-91AF-26EFE24F940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DEA7803-D8D8-4038-BDE2-EFAD69C50021}" type="sibTrans" cxnId="{D4CB3475-B6E9-4978-91AF-26EFE24F940F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9FD9116-6341-4C9C-86D5-3377991B3A1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Actitud de Respaldo del Titular y la Administración</a:t>
          </a:r>
          <a:r>
            <a: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Guiaran a través del ejemplo, las directrices, actitudes y conductas deben reflejar la integridad, valores éticos y normas de conducta)</a:t>
          </a:r>
        </a:p>
      </dgm:t>
    </dgm:pt>
    <dgm:pt modelId="{2FE6E782-428E-4090-9A4F-E2A54DEA7A28}" type="parTrans" cxnId="{2AE4AC50-DF5E-4173-A685-034ACEF24C05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A5A0D32-56C7-4348-8C2A-C59FB76D189A}" type="sibTrans" cxnId="{2AE4AC50-DF5E-4173-A685-034ACEF24C05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F81FC8D-F18B-4912-AE62-8BFC26350529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Normas de Conducta.</a:t>
          </a:r>
          <a:r>
            <a: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Se debe definir y comunicar las directrices respecto a valores éticos en las Normas de Conducta)</a:t>
          </a:r>
        </a:p>
      </dgm:t>
    </dgm:pt>
    <dgm:pt modelId="{73B88397-8DB2-49FE-95F8-2B803843CF30}" type="parTrans" cxnId="{31F4721B-1933-41A5-9A71-4DFCE293413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295776-759A-4907-8693-871476E1E821}" type="sibTrans" cxnId="{31F4721B-1933-41A5-9A71-4DFCE2934137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F476A57-B842-4820-83CF-AEAE81148CE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Apego a las Normas de Conducta.</a:t>
          </a:r>
          <a:r>
            <a: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Evaluar el desempeño del personal, frente a las Normas de Conducta)</a:t>
          </a:r>
        </a:p>
      </dgm:t>
    </dgm:pt>
    <dgm:pt modelId="{B4A5759E-40A1-4AE1-A39A-1F159078DB15}" type="parTrans" cxnId="{B66BF846-B422-4B55-A0A8-2EAA3965480A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5813F0B-514E-417B-A2BD-162A6852EEC1}" type="sibTrans" cxnId="{B66BF846-B422-4B55-A0A8-2EAA3965480A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225DA85-2052-4C16-975A-1F9C64AFDAC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Programa de Promoción de la Integridad y</a:t>
          </a:r>
          <a:r>
            <a:rPr lang="es-MX" sz="110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Prevención de la Corrupción.</a:t>
          </a:r>
        </a:p>
      </dgm:t>
    </dgm:pt>
    <dgm:pt modelId="{49A23043-24DE-4354-9A99-91B6BCC75C2C}" type="parTrans" cxnId="{F277975E-F190-4C52-818C-A6BC138C651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08AE143-F21D-4B65-A8B3-FADFD0A5A9EA}" type="sibTrans" cxnId="{F277975E-F190-4C52-818C-A6BC138C651C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1DB41FA-2D65-4DF4-AE3A-69303CCA77C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Cumplimiento, Supervisión y</a:t>
          </a:r>
          <a:r>
            <a:rPr lang="es-MX" sz="110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a</a:t>
          </a:r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ctualización Continua</a:t>
          </a:r>
          <a:r>
            <a:rPr lang="es-MX" sz="110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del Programa de Promoción de la Integridad y</a:t>
          </a:r>
          <a:r>
            <a:rPr lang="es-MX" sz="110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Prevención de la Corrupción.</a:t>
          </a:r>
          <a:r>
            <a: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Realizar evaluación al programa)</a:t>
          </a:r>
        </a:p>
      </dgm:t>
    </dgm:pt>
    <dgm:pt modelId="{2A95D48E-1D91-43B6-82B3-E5FEA8937D02}" type="parTrans" cxnId="{91338320-0699-4B3D-BD17-A219896374CB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99770AC-8407-4E56-B435-271FC9ED253F}" type="sibTrans" cxnId="{91338320-0699-4B3D-BD17-A219896374CB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17D624E-A010-41B8-830A-132598BF972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Estructura de Vigilancia</a:t>
          </a:r>
          <a:r>
            <a:rPr lang="es-MX" sz="9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</a:t>
          </a:r>
          <a:r>
            <a:rPr lang="es-MX" sz="9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establece con base en  disposiciones jurídicas, deben vigilar las operaciones de la institución, ofrecer orientación constructiva a la Administración y tomar decisiones, deber contar con el  </a:t>
          </a:r>
          <a:r>
            <a:rPr lang="es-ES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conocimiento necesario respecto de la institución, conocimientos especializados pertinentes, comprender los objetivos de la institución, pericia requerida para vigilar, deliberar y evaluar el control interno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)</a:t>
          </a:r>
          <a:r>
            <a:rPr lang="es-MX" sz="9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</a:p>
      </dgm:t>
    </dgm:pt>
    <dgm:pt modelId="{8C98FE62-9F3F-4B3B-82D9-8D6CBF6AC97B}" type="parTrans" cxnId="{6B73DB9E-0F11-4817-9013-69DFD9F853A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240AE54-B8C2-4D93-B6D8-2224E8AA1126}" type="sibTrans" cxnId="{6B73DB9E-0F11-4817-9013-69DFD9F853AC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4C8DF9F-5926-4FD2-A25D-01B4878BE68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it-IT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Vigilancia General del Control Interno. </a:t>
          </a:r>
          <a:r>
            <a:rPr lang="it-IT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(vigilar el diseño, implementación y operación del control interno en sus cinco componentes)</a:t>
          </a:r>
        </a:p>
      </dgm:t>
    </dgm:pt>
    <dgm:pt modelId="{6F403605-B727-4131-931D-4806FB9F8AD3}" type="parTrans" cxnId="{5DB91EAD-4AA2-448E-A12A-63C721379B22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CC3EAA1-478B-4768-9584-07770D58AE00}" type="sibTrans" cxnId="{5DB91EAD-4AA2-448E-A12A-63C721379B22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666A2D6-F0CD-4B97-84FB-8D59C20BA25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Corrección de Deficiencias.</a:t>
          </a:r>
          <a:r>
            <a: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(la administración informara al titular las deficiencias para su corrección).</a:t>
          </a:r>
        </a:p>
      </dgm:t>
    </dgm:pt>
    <dgm:pt modelId="{96FFF89E-F173-43FB-B3A0-A56EF64B01AE}" type="parTrans" cxnId="{4E387573-F716-4760-B134-7661C8FCB15D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99F047D-1DAF-49C6-BB7D-60E5AD501E9A}" type="sibTrans" cxnId="{4E387573-F716-4760-B134-7661C8FCB15D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77E7836-1E47-4E59-A2A4-59FC9F6BE0D1}" type="pres">
      <dgm:prSet presAssocID="{BCE7AEBD-9F5F-4316-A8CE-CFF20B7871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B2F7D4-83B4-4402-94F7-751D053F698B}" type="pres">
      <dgm:prSet presAssocID="{D64B6862-A81A-44DB-88E5-A8BCEA1C0769}" presName="root1" presStyleCnt="0"/>
      <dgm:spPr/>
    </dgm:pt>
    <dgm:pt modelId="{1517717A-A317-4FBC-9648-B14A1F7AEE10}" type="pres">
      <dgm:prSet presAssocID="{D64B6862-A81A-44DB-88E5-A8BCEA1C0769}" presName="LevelOneTextNode" presStyleLbl="node0" presStyleIdx="0" presStyleCnt="1" custScaleX="130182" custScaleY="410872" custLinFactNeighborX="-400" custLinFactNeighborY="-1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DE78EE-8B33-4ADD-BDDE-EE9A06F8C738}" type="pres">
      <dgm:prSet presAssocID="{D64B6862-A81A-44DB-88E5-A8BCEA1C0769}" presName="level2hierChild" presStyleCnt="0"/>
      <dgm:spPr/>
    </dgm:pt>
    <dgm:pt modelId="{392355EF-0978-4D5A-8BD9-6FD2C380416C}" type="pres">
      <dgm:prSet presAssocID="{91680DA8-7276-43CD-9847-6B18B53E353C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223EB1AD-BE62-4B11-81A5-33F38F0B550D}" type="pres">
      <dgm:prSet presAssocID="{91680DA8-7276-43CD-9847-6B18B53E353C}" presName="connTx" presStyleLbl="parChTrans1D2" presStyleIdx="0" presStyleCnt="2"/>
      <dgm:spPr/>
      <dgm:t>
        <a:bodyPr/>
        <a:lstStyle/>
        <a:p>
          <a:endParaRPr lang="es-ES"/>
        </a:p>
      </dgm:t>
    </dgm:pt>
    <dgm:pt modelId="{8173F278-7BA1-4C1D-8269-C954EB1AAAD8}" type="pres">
      <dgm:prSet presAssocID="{F88D8F06-47B7-495F-879B-3E3EAC901FF6}" presName="root2" presStyleCnt="0"/>
      <dgm:spPr/>
    </dgm:pt>
    <dgm:pt modelId="{4F5EBE9A-C228-483E-96F8-746ADA795792}" type="pres">
      <dgm:prSet presAssocID="{F88D8F06-47B7-495F-879B-3E3EAC901FF6}" presName="LevelTwoTextNode" presStyleLbl="node2" presStyleIdx="0" presStyleCnt="2" custScaleY="208640" custLinFactNeighborY="-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587E8-762D-4235-99CD-66F7DC97449E}" type="pres">
      <dgm:prSet presAssocID="{F88D8F06-47B7-495F-879B-3E3EAC901FF6}" presName="level3hierChild" presStyleCnt="0"/>
      <dgm:spPr/>
    </dgm:pt>
    <dgm:pt modelId="{58CC7A09-2394-492A-9F42-955F31645F67}" type="pres">
      <dgm:prSet presAssocID="{2FE6E782-428E-4090-9A4F-E2A54DEA7A28}" presName="conn2-1" presStyleLbl="parChTrans1D3" presStyleIdx="0" presStyleCnt="8"/>
      <dgm:spPr/>
      <dgm:t>
        <a:bodyPr/>
        <a:lstStyle/>
        <a:p>
          <a:endParaRPr lang="es-ES"/>
        </a:p>
      </dgm:t>
    </dgm:pt>
    <dgm:pt modelId="{18155A3E-F31C-4ADB-BE8D-C313C8866A3D}" type="pres">
      <dgm:prSet presAssocID="{2FE6E782-428E-4090-9A4F-E2A54DEA7A28}" presName="connTx" presStyleLbl="parChTrans1D3" presStyleIdx="0" presStyleCnt="8"/>
      <dgm:spPr/>
      <dgm:t>
        <a:bodyPr/>
        <a:lstStyle/>
        <a:p>
          <a:endParaRPr lang="es-ES"/>
        </a:p>
      </dgm:t>
    </dgm:pt>
    <dgm:pt modelId="{1A394474-7506-4ABF-94EC-1D0A66C5AACB}" type="pres">
      <dgm:prSet presAssocID="{F9FD9116-6341-4C9C-86D5-3377991B3A1A}" presName="root2" presStyleCnt="0"/>
      <dgm:spPr/>
    </dgm:pt>
    <dgm:pt modelId="{C72FB8EC-EF54-4C3D-920D-C388416CD883}" type="pres">
      <dgm:prSet presAssocID="{F9FD9116-6341-4C9C-86D5-3377991B3A1A}" presName="LevelTwoTextNode" presStyleLbl="node3" presStyleIdx="0" presStyleCnt="8" custScaleX="351538" custScaleY="88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C808-16C0-4223-A061-9AC5D7AE050E}" type="pres">
      <dgm:prSet presAssocID="{F9FD9116-6341-4C9C-86D5-3377991B3A1A}" presName="level3hierChild" presStyleCnt="0"/>
      <dgm:spPr/>
    </dgm:pt>
    <dgm:pt modelId="{5BF57F72-E8DC-4020-AA06-255C38F582AE}" type="pres">
      <dgm:prSet presAssocID="{73B88397-8DB2-49FE-95F8-2B803843CF30}" presName="conn2-1" presStyleLbl="parChTrans1D3" presStyleIdx="1" presStyleCnt="8"/>
      <dgm:spPr/>
      <dgm:t>
        <a:bodyPr/>
        <a:lstStyle/>
        <a:p>
          <a:endParaRPr lang="es-ES"/>
        </a:p>
      </dgm:t>
    </dgm:pt>
    <dgm:pt modelId="{ADB2B98F-6BE2-4A6F-A688-FF70E562567B}" type="pres">
      <dgm:prSet presAssocID="{73B88397-8DB2-49FE-95F8-2B803843CF30}" presName="connTx" presStyleLbl="parChTrans1D3" presStyleIdx="1" presStyleCnt="8"/>
      <dgm:spPr/>
      <dgm:t>
        <a:bodyPr/>
        <a:lstStyle/>
        <a:p>
          <a:endParaRPr lang="es-ES"/>
        </a:p>
      </dgm:t>
    </dgm:pt>
    <dgm:pt modelId="{46213C86-8741-47EB-9E29-E8FD364A4167}" type="pres">
      <dgm:prSet presAssocID="{2F81FC8D-F18B-4912-AE62-8BFC26350529}" presName="root2" presStyleCnt="0"/>
      <dgm:spPr/>
    </dgm:pt>
    <dgm:pt modelId="{83AA0548-608E-4C53-9A30-1D43A0674392}" type="pres">
      <dgm:prSet presAssocID="{2F81FC8D-F18B-4912-AE62-8BFC26350529}" presName="LevelTwoTextNode" presStyleLbl="node3" presStyleIdx="1" presStyleCnt="8" custScaleX="351538" custScaleY="669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F1183E-5A06-4DE1-B08A-D3A197C56C64}" type="pres">
      <dgm:prSet presAssocID="{2F81FC8D-F18B-4912-AE62-8BFC26350529}" presName="level3hierChild" presStyleCnt="0"/>
      <dgm:spPr/>
    </dgm:pt>
    <dgm:pt modelId="{C4715CFD-DA2F-4CE3-BC90-3E7FCD23BC6C}" type="pres">
      <dgm:prSet presAssocID="{B4A5759E-40A1-4AE1-A39A-1F159078DB15}" presName="conn2-1" presStyleLbl="parChTrans1D3" presStyleIdx="2" presStyleCnt="8"/>
      <dgm:spPr/>
      <dgm:t>
        <a:bodyPr/>
        <a:lstStyle/>
        <a:p>
          <a:endParaRPr lang="es-ES"/>
        </a:p>
      </dgm:t>
    </dgm:pt>
    <dgm:pt modelId="{A2AB0494-556C-45D2-898C-050096681285}" type="pres">
      <dgm:prSet presAssocID="{B4A5759E-40A1-4AE1-A39A-1F159078DB15}" presName="connTx" presStyleLbl="parChTrans1D3" presStyleIdx="2" presStyleCnt="8"/>
      <dgm:spPr/>
      <dgm:t>
        <a:bodyPr/>
        <a:lstStyle/>
        <a:p>
          <a:endParaRPr lang="es-ES"/>
        </a:p>
      </dgm:t>
    </dgm:pt>
    <dgm:pt modelId="{F102F31C-964F-45DD-993B-C04A50C2A696}" type="pres">
      <dgm:prSet presAssocID="{3F476A57-B842-4820-83CF-AEAE81148CE4}" presName="root2" presStyleCnt="0"/>
      <dgm:spPr/>
    </dgm:pt>
    <dgm:pt modelId="{73105D5C-B3D5-421F-838D-4FA1554D36AD}" type="pres">
      <dgm:prSet presAssocID="{3F476A57-B842-4820-83CF-AEAE81148CE4}" presName="LevelTwoTextNode" presStyleLbl="node3" presStyleIdx="2" presStyleCnt="8" custScaleX="351538" custScaleY="6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C1C61B-0974-4D45-B0AF-F88860B80F59}" type="pres">
      <dgm:prSet presAssocID="{3F476A57-B842-4820-83CF-AEAE81148CE4}" presName="level3hierChild" presStyleCnt="0"/>
      <dgm:spPr/>
    </dgm:pt>
    <dgm:pt modelId="{CDB75AF6-3B88-4414-B8C4-EB1875F11B3A}" type="pres">
      <dgm:prSet presAssocID="{49A23043-24DE-4354-9A99-91B6BCC75C2C}" presName="conn2-1" presStyleLbl="parChTrans1D3" presStyleIdx="3" presStyleCnt="8"/>
      <dgm:spPr/>
      <dgm:t>
        <a:bodyPr/>
        <a:lstStyle/>
        <a:p>
          <a:endParaRPr lang="es-ES"/>
        </a:p>
      </dgm:t>
    </dgm:pt>
    <dgm:pt modelId="{6BA20717-2E51-4F4C-BF07-E404BD7749BB}" type="pres">
      <dgm:prSet presAssocID="{49A23043-24DE-4354-9A99-91B6BCC75C2C}" presName="connTx" presStyleLbl="parChTrans1D3" presStyleIdx="3" presStyleCnt="8"/>
      <dgm:spPr/>
      <dgm:t>
        <a:bodyPr/>
        <a:lstStyle/>
        <a:p>
          <a:endParaRPr lang="es-ES"/>
        </a:p>
      </dgm:t>
    </dgm:pt>
    <dgm:pt modelId="{171F7D36-3D29-416B-986F-B787D5230CA1}" type="pres">
      <dgm:prSet presAssocID="{8225DA85-2052-4C16-975A-1F9C64AFDAC1}" presName="root2" presStyleCnt="0"/>
      <dgm:spPr/>
    </dgm:pt>
    <dgm:pt modelId="{A36535F5-AEC6-4FF0-B51B-AB8F1C143DAA}" type="pres">
      <dgm:prSet presAssocID="{8225DA85-2052-4C16-975A-1F9C64AFDAC1}" presName="LevelTwoTextNode" presStyleLbl="node3" presStyleIdx="3" presStyleCnt="8" custScaleX="351538" custScaleY="6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BB91DC-7034-491F-8EE3-A015456F363A}" type="pres">
      <dgm:prSet presAssocID="{8225DA85-2052-4C16-975A-1F9C64AFDAC1}" presName="level3hierChild" presStyleCnt="0"/>
      <dgm:spPr/>
    </dgm:pt>
    <dgm:pt modelId="{8D2D1813-69B0-41DB-B664-759E8AF2562A}" type="pres">
      <dgm:prSet presAssocID="{2A95D48E-1D91-43B6-82B3-E5FEA8937D02}" presName="conn2-1" presStyleLbl="parChTrans1D3" presStyleIdx="4" presStyleCnt="8"/>
      <dgm:spPr/>
      <dgm:t>
        <a:bodyPr/>
        <a:lstStyle/>
        <a:p>
          <a:endParaRPr lang="es-ES"/>
        </a:p>
      </dgm:t>
    </dgm:pt>
    <dgm:pt modelId="{CAB4B6CE-1211-4BE9-A100-F200B8C80713}" type="pres">
      <dgm:prSet presAssocID="{2A95D48E-1D91-43B6-82B3-E5FEA8937D02}" presName="connTx" presStyleLbl="parChTrans1D3" presStyleIdx="4" presStyleCnt="8"/>
      <dgm:spPr/>
      <dgm:t>
        <a:bodyPr/>
        <a:lstStyle/>
        <a:p>
          <a:endParaRPr lang="es-ES"/>
        </a:p>
      </dgm:t>
    </dgm:pt>
    <dgm:pt modelId="{4A078B2A-18CB-4DF0-8B3C-623215F4AA98}" type="pres">
      <dgm:prSet presAssocID="{91DB41FA-2D65-4DF4-AE3A-69303CCA77C4}" presName="root2" presStyleCnt="0"/>
      <dgm:spPr/>
    </dgm:pt>
    <dgm:pt modelId="{6A4A6BB7-F5B1-4E68-9361-DD38E586E594}" type="pres">
      <dgm:prSet presAssocID="{91DB41FA-2D65-4DF4-AE3A-69303CCA77C4}" presName="LevelTwoTextNode" presStyleLbl="node3" presStyleIdx="4" presStyleCnt="8" custScaleX="351538" custScaleY="88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FE9853-4E44-4423-872E-CE6F10DE47C1}" type="pres">
      <dgm:prSet presAssocID="{91DB41FA-2D65-4DF4-AE3A-69303CCA77C4}" presName="level3hierChild" presStyleCnt="0"/>
      <dgm:spPr/>
    </dgm:pt>
    <dgm:pt modelId="{1EBEBF0A-4E65-4589-991B-232BE352F71A}" type="pres">
      <dgm:prSet presAssocID="{E6EE8286-586B-4E64-A09A-25B17062BF44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FD67E4D9-7342-4A99-A0EC-D272024484FB}" type="pres">
      <dgm:prSet presAssocID="{E6EE8286-586B-4E64-A09A-25B17062BF44}" presName="connTx" presStyleLbl="parChTrans1D2" presStyleIdx="1" presStyleCnt="2"/>
      <dgm:spPr/>
      <dgm:t>
        <a:bodyPr/>
        <a:lstStyle/>
        <a:p>
          <a:endParaRPr lang="es-ES"/>
        </a:p>
      </dgm:t>
    </dgm:pt>
    <dgm:pt modelId="{1F76AB36-788F-43B2-84EA-62762309E642}" type="pres">
      <dgm:prSet presAssocID="{E65700A7-5CFC-4ADC-AB75-0670AC200944}" presName="root2" presStyleCnt="0"/>
      <dgm:spPr/>
    </dgm:pt>
    <dgm:pt modelId="{43646937-70CC-4EA0-97AA-EC3A84D4FA59}" type="pres">
      <dgm:prSet presAssocID="{E65700A7-5CFC-4ADC-AB75-0670AC200944}" presName="LevelTwoTextNode" presStyleLbl="node2" presStyleIdx="1" presStyleCnt="2" custScaleY="208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B4F08-AE26-424F-A9CE-F72808894FF5}" type="pres">
      <dgm:prSet presAssocID="{E65700A7-5CFC-4ADC-AB75-0670AC200944}" presName="level3hierChild" presStyleCnt="0"/>
      <dgm:spPr/>
    </dgm:pt>
    <dgm:pt modelId="{2B257725-04D8-4A31-83FB-E56DF0B40A2E}" type="pres">
      <dgm:prSet presAssocID="{8C98FE62-9F3F-4B3B-82D9-8D6CBF6AC97B}" presName="conn2-1" presStyleLbl="parChTrans1D3" presStyleIdx="5" presStyleCnt="8"/>
      <dgm:spPr/>
      <dgm:t>
        <a:bodyPr/>
        <a:lstStyle/>
        <a:p>
          <a:endParaRPr lang="es-ES"/>
        </a:p>
      </dgm:t>
    </dgm:pt>
    <dgm:pt modelId="{60A97DCB-D21D-4BED-B92C-F360D7E02676}" type="pres">
      <dgm:prSet presAssocID="{8C98FE62-9F3F-4B3B-82D9-8D6CBF6AC97B}" presName="connTx" presStyleLbl="parChTrans1D3" presStyleIdx="5" presStyleCnt="8"/>
      <dgm:spPr/>
      <dgm:t>
        <a:bodyPr/>
        <a:lstStyle/>
        <a:p>
          <a:endParaRPr lang="es-ES"/>
        </a:p>
      </dgm:t>
    </dgm:pt>
    <dgm:pt modelId="{D103BAE2-1481-494C-9A36-0E0545CF95F3}" type="pres">
      <dgm:prSet presAssocID="{617D624E-A010-41B8-830A-132598BF972D}" presName="root2" presStyleCnt="0"/>
      <dgm:spPr/>
    </dgm:pt>
    <dgm:pt modelId="{4D5F643B-D6A2-40C2-A5F0-FD8E8A697207}" type="pres">
      <dgm:prSet presAssocID="{617D624E-A010-41B8-830A-132598BF972D}" presName="LevelTwoTextNode" presStyleLbl="node3" presStyleIdx="5" presStyleCnt="8" custScaleX="351538" custScaleY="134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639DF-FF04-4EA2-9572-F7AD3075BDE7}" type="pres">
      <dgm:prSet presAssocID="{617D624E-A010-41B8-830A-132598BF972D}" presName="level3hierChild" presStyleCnt="0"/>
      <dgm:spPr/>
    </dgm:pt>
    <dgm:pt modelId="{DFC31FB4-CB2D-41F9-A473-D058918C48E7}" type="pres">
      <dgm:prSet presAssocID="{6F403605-B727-4131-931D-4806FB9F8AD3}" presName="conn2-1" presStyleLbl="parChTrans1D3" presStyleIdx="6" presStyleCnt="8"/>
      <dgm:spPr/>
      <dgm:t>
        <a:bodyPr/>
        <a:lstStyle/>
        <a:p>
          <a:endParaRPr lang="es-ES"/>
        </a:p>
      </dgm:t>
    </dgm:pt>
    <dgm:pt modelId="{A6505D2D-14FB-4C4F-AA9A-E75A655D4DED}" type="pres">
      <dgm:prSet presAssocID="{6F403605-B727-4131-931D-4806FB9F8AD3}" presName="connTx" presStyleLbl="parChTrans1D3" presStyleIdx="6" presStyleCnt="8"/>
      <dgm:spPr/>
      <dgm:t>
        <a:bodyPr/>
        <a:lstStyle/>
        <a:p>
          <a:endParaRPr lang="es-ES"/>
        </a:p>
      </dgm:t>
    </dgm:pt>
    <dgm:pt modelId="{10173711-CA92-472B-B3E5-1E41F1F9926B}" type="pres">
      <dgm:prSet presAssocID="{B4C8DF9F-5926-4FD2-A25D-01B4878BE683}" presName="root2" presStyleCnt="0"/>
      <dgm:spPr/>
    </dgm:pt>
    <dgm:pt modelId="{F9D4A18F-4C4B-4899-B6F9-992BFB125634}" type="pres">
      <dgm:prSet presAssocID="{B4C8DF9F-5926-4FD2-A25D-01B4878BE683}" presName="LevelTwoTextNode" presStyleLbl="node3" presStyleIdx="6" presStyleCnt="8" custScaleX="354579" custScaleY="6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8A1C1-C94D-40B9-B289-8CEF54C9520E}" type="pres">
      <dgm:prSet presAssocID="{B4C8DF9F-5926-4FD2-A25D-01B4878BE683}" presName="level3hierChild" presStyleCnt="0"/>
      <dgm:spPr/>
    </dgm:pt>
    <dgm:pt modelId="{769621A0-12B3-4AF8-863D-B07604A58563}" type="pres">
      <dgm:prSet presAssocID="{96FFF89E-F173-43FB-B3A0-A56EF64B01AE}" presName="conn2-1" presStyleLbl="parChTrans1D3" presStyleIdx="7" presStyleCnt="8"/>
      <dgm:spPr/>
      <dgm:t>
        <a:bodyPr/>
        <a:lstStyle/>
        <a:p>
          <a:endParaRPr lang="es-ES"/>
        </a:p>
      </dgm:t>
    </dgm:pt>
    <dgm:pt modelId="{C6D1AB15-A039-459B-BAFF-DD063BA9B3AC}" type="pres">
      <dgm:prSet presAssocID="{96FFF89E-F173-43FB-B3A0-A56EF64B01AE}" presName="connTx" presStyleLbl="parChTrans1D3" presStyleIdx="7" presStyleCnt="8"/>
      <dgm:spPr/>
      <dgm:t>
        <a:bodyPr/>
        <a:lstStyle/>
        <a:p>
          <a:endParaRPr lang="es-ES"/>
        </a:p>
      </dgm:t>
    </dgm:pt>
    <dgm:pt modelId="{85FC5B31-6DF9-4A98-B1ED-E35830DD0B3E}" type="pres">
      <dgm:prSet presAssocID="{E666A2D6-F0CD-4B97-84FB-8D59C20BA254}" presName="root2" presStyleCnt="0"/>
      <dgm:spPr/>
    </dgm:pt>
    <dgm:pt modelId="{7ED223A0-AACC-4EAC-8B2C-42D0CA6AC80B}" type="pres">
      <dgm:prSet presAssocID="{E666A2D6-F0CD-4B97-84FB-8D59C20BA254}" presName="LevelTwoTextNode" presStyleLbl="node3" presStyleIdx="7" presStyleCnt="8" custScaleX="351538" custScaleY="6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421F9-8A6F-4EDA-A55A-660CE547B568}" type="pres">
      <dgm:prSet presAssocID="{E666A2D6-F0CD-4B97-84FB-8D59C20BA254}" presName="level3hierChild" presStyleCnt="0"/>
      <dgm:spPr/>
    </dgm:pt>
  </dgm:ptLst>
  <dgm:cxnLst>
    <dgm:cxn modelId="{641B2F95-2344-410F-B4D6-6DB60CA93615}" type="presOf" srcId="{8225DA85-2052-4C16-975A-1F9C64AFDAC1}" destId="{A36535F5-AEC6-4FF0-B51B-AB8F1C143DAA}" srcOrd="0" destOrd="0" presId="urn:microsoft.com/office/officeart/2005/8/layout/hierarchy2"/>
    <dgm:cxn modelId="{8E5BC838-559C-4CD8-BE6D-489622EB0C6C}" type="presOf" srcId="{96FFF89E-F173-43FB-B3A0-A56EF64B01AE}" destId="{769621A0-12B3-4AF8-863D-B07604A58563}" srcOrd="0" destOrd="0" presId="urn:microsoft.com/office/officeart/2005/8/layout/hierarchy2"/>
    <dgm:cxn modelId="{B9714251-8DF4-466A-A69D-8BDFD8CEA6B9}" type="presOf" srcId="{E65700A7-5CFC-4ADC-AB75-0670AC200944}" destId="{43646937-70CC-4EA0-97AA-EC3A84D4FA59}" srcOrd="0" destOrd="0" presId="urn:microsoft.com/office/officeart/2005/8/layout/hierarchy2"/>
    <dgm:cxn modelId="{4201D65F-CBA9-4DD3-BC85-A10DF03615E8}" type="presOf" srcId="{73B88397-8DB2-49FE-95F8-2B803843CF30}" destId="{ADB2B98F-6BE2-4A6F-A688-FF70E562567B}" srcOrd="1" destOrd="0" presId="urn:microsoft.com/office/officeart/2005/8/layout/hierarchy2"/>
    <dgm:cxn modelId="{CFC6D270-DBC5-4B27-92FF-73999C0B1597}" type="presOf" srcId="{2FE6E782-428E-4090-9A4F-E2A54DEA7A28}" destId="{58CC7A09-2394-492A-9F42-955F31645F67}" srcOrd="0" destOrd="0" presId="urn:microsoft.com/office/officeart/2005/8/layout/hierarchy2"/>
    <dgm:cxn modelId="{5E66E9B6-B505-47C9-9CB9-EC8A581303D8}" type="presOf" srcId="{91680DA8-7276-43CD-9847-6B18B53E353C}" destId="{223EB1AD-BE62-4B11-81A5-33F38F0B550D}" srcOrd="1" destOrd="0" presId="urn:microsoft.com/office/officeart/2005/8/layout/hierarchy2"/>
    <dgm:cxn modelId="{4E387573-F716-4760-B134-7661C8FCB15D}" srcId="{E65700A7-5CFC-4ADC-AB75-0670AC200944}" destId="{E666A2D6-F0CD-4B97-84FB-8D59C20BA254}" srcOrd="2" destOrd="0" parTransId="{96FFF89E-F173-43FB-B3A0-A56EF64B01AE}" sibTransId="{499F047D-1DAF-49C6-BB7D-60E5AD501E9A}"/>
    <dgm:cxn modelId="{BBCFA902-586F-42AC-B00F-910367D7EDC9}" type="presOf" srcId="{2F81FC8D-F18B-4912-AE62-8BFC26350529}" destId="{83AA0548-608E-4C53-9A30-1D43A0674392}" srcOrd="0" destOrd="0" presId="urn:microsoft.com/office/officeart/2005/8/layout/hierarchy2"/>
    <dgm:cxn modelId="{5FD92ECF-796E-4507-9525-E60370F28BF8}" type="presOf" srcId="{E6EE8286-586B-4E64-A09A-25B17062BF44}" destId="{1EBEBF0A-4E65-4589-991B-232BE352F71A}" srcOrd="0" destOrd="0" presId="urn:microsoft.com/office/officeart/2005/8/layout/hierarchy2"/>
    <dgm:cxn modelId="{7EAFD98A-C8D5-479E-A2D3-AED06FF1E2CC}" type="presOf" srcId="{8C98FE62-9F3F-4B3B-82D9-8D6CBF6AC97B}" destId="{60A97DCB-D21D-4BED-B92C-F360D7E02676}" srcOrd="1" destOrd="0" presId="urn:microsoft.com/office/officeart/2005/8/layout/hierarchy2"/>
    <dgm:cxn modelId="{B66BF846-B422-4B55-A0A8-2EAA3965480A}" srcId="{F88D8F06-47B7-495F-879B-3E3EAC901FF6}" destId="{3F476A57-B842-4820-83CF-AEAE81148CE4}" srcOrd="2" destOrd="0" parTransId="{B4A5759E-40A1-4AE1-A39A-1F159078DB15}" sibTransId="{B5813F0B-514E-417B-A2BD-162A6852EEC1}"/>
    <dgm:cxn modelId="{D4CB3475-B6E9-4978-91AF-26EFE24F940F}" srcId="{D64B6862-A81A-44DB-88E5-A8BCEA1C0769}" destId="{E65700A7-5CFC-4ADC-AB75-0670AC200944}" srcOrd="1" destOrd="0" parTransId="{E6EE8286-586B-4E64-A09A-25B17062BF44}" sibTransId="{DDEA7803-D8D8-4038-BDE2-EFAD69C50021}"/>
    <dgm:cxn modelId="{C600690F-9C2D-4FF0-B823-56A8B541968B}" type="presOf" srcId="{49A23043-24DE-4354-9A99-91B6BCC75C2C}" destId="{CDB75AF6-3B88-4414-B8C4-EB1875F11B3A}" srcOrd="0" destOrd="0" presId="urn:microsoft.com/office/officeart/2005/8/layout/hierarchy2"/>
    <dgm:cxn modelId="{59026838-D612-43A9-A3C8-82FCCF19E880}" type="presOf" srcId="{3F476A57-B842-4820-83CF-AEAE81148CE4}" destId="{73105D5C-B3D5-421F-838D-4FA1554D36AD}" srcOrd="0" destOrd="0" presId="urn:microsoft.com/office/officeart/2005/8/layout/hierarchy2"/>
    <dgm:cxn modelId="{0725F6BA-5A09-4767-BB68-3735FC6025BF}" type="presOf" srcId="{E666A2D6-F0CD-4B97-84FB-8D59C20BA254}" destId="{7ED223A0-AACC-4EAC-8B2C-42D0CA6AC80B}" srcOrd="0" destOrd="0" presId="urn:microsoft.com/office/officeart/2005/8/layout/hierarchy2"/>
    <dgm:cxn modelId="{68BB5FCB-5CA4-412B-B3BC-B547B0423B00}" type="presOf" srcId="{6F403605-B727-4131-931D-4806FB9F8AD3}" destId="{A6505D2D-14FB-4C4F-AA9A-E75A655D4DED}" srcOrd="1" destOrd="0" presId="urn:microsoft.com/office/officeart/2005/8/layout/hierarchy2"/>
    <dgm:cxn modelId="{BD7F0096-7B5B-4B5F-9F26-7C2868FE8E02}" type="presOf" srcId="{2A95D48E-1D91-43B6-82B3-E5FEA8937D02}" destId="{CAB4B6CE-1211-4BE9-A100-F200B8C80713}" srcOrd="1" destOrd="0" presId="urn:microsoft.com/office/officeart/2005/8/layout/hierarchy2"/>
    <dgm:cxn modelId="{71118ED5-61A8-4AE9-B5D3-81923BDFDD78}" type="presOf" srcId="{F9FD9116-6341-4C9C-86D5-3377991B3A1A}" destId="{C72FB8EC-EF54-4C3D-920D-C388416CD883}" srcOrd="0" destOrd="0" presId="urn:microsoft.com/office/officeart/2005/8/layout/hierarchy2"/>
    <dgm:cxn modelId="{58D8CB17-D1FE-4B58-BCA0-1CCEA88493FD}" type="presOf" srcId="{617D624E-A010-41B8-830A-132598BF972D}" destId="{4D5F643B-D6A2-40C2-A5F0-FD8E8A697207}" srcOrd="0" destOrd="0" presId="urn:microsoft.com/office/officeart/2005/8/layout/hierarchy2"/>
    <dgm:cxn modelId="{2AE4AC50-DF5E-4173-A685-034ACEF24C05}" srcId="{F88D8F06-47B7-495F-879B-3E3EAC901FF6}" destId="{F9FD9116-6341-4C9C-86D5-3377991B3A1A}" srcOrd="0" destOrd="0" parTransId="{2FE6E782-428E-4090-9A4F-E2A54DEA7A28}" sibTransId="{1A5A0D32-56C7-4348-8C2A-C59FB76D189A}"/>
    <dgm:cxn modelId="{5BF2BCA4-8511-4D9E-9537-C65C4D1E9ECD}" type="presOf" srcId="{2FE6E782-428E-4090-9A4F-E2A54DEA7A28}" destId="{18155A3E-F31C-4ADB-BE8D-C313C8866A3D}" srcOrd="1" destOrd="0" presId="urn:microsoft.com/office/officeart/2005/8/layout/hierarchy2"/>
    <dgm:cxn modelId="{A4990D45-0454-4341-84D7-96465AF731C0}" type="presOf" srcId="{96FFF89E-F173-43FB-B3A0-A56EF64B01AE}" destId="{C6D1AB15-A039-459B-BAFF-DD063BA9B3AC}" srcOrd="1" destOrd="0" presId="urn:microsoft.com/office/officeart/2005/8/layout/hierarchy2"/>
    <dgm:cxn modelId="{ABD14341-803B-4757-85B1-1FCB71D7EE4D}" type="presOf" srcId="{49A23043-24DE-4354-9A99-91B6BCC75C2C}" destId="{6BA20717-2E51-4F4C-BF07-E404BD7749BB}" srcOrd="1" destOrd="0" presId="urn:microsoft.com/office/officeart/2005/8/layout/hierarchy2"/>
    <dgm:cxn modelId="{F04802E3-A426-441A-BA5E-A10C11DB2BE9}" type="presOf" srcId="{B4C8DF9F-5926-4FD2-A25D-01B4878BE683}" destId="{F9D4A18F-4C4B-4899-B6F9-992BFB125634}" srcOrd="0" destOrd="0" presId="urn:microsoft.com/office/officeart/2005/8/layout/hierarchy2"/>
    <dgm:cxn modelId="{91338320-0699-4B3D-BD17-A219896374CB}" srcId="{F88D8F06-47B7-495F-879B-3E3EAC901FF6}" destId="{91DB41FA-2D65-4DF4-AE3A-69303CCA77C4}" srcOrd="4" destOrd="0" parTransId="{2A95D48E-1D91-43B6-82B3-E5FEA8937D02}" sibTransId="{F99770AC-8407-4E56-B435-271FC9ED253F}"/>
    <dgm:cxn modelId="{6B73DB9E-0F11-4817-9013-69DFD9F853AC}" srcId="{E65700A7-5CFC-4ADC-AB75-0670AC200944}" destId="{617D624E-A010-41B8-830A-132598BF972D}" srcOrd="0" destOrd="0" parTransId="{8C98FE62-9F3F-4B3B-82D9-8D6CBF6AC97B}" sibTransId="{0240AE54-B8C2-4D93-B6D8-2224E8AA1126}"/>
    <dgm:cxn modelId="{52377EC2-D595-4407-85D2-B65A7A52023C}" type="presOf" srcId="{8C98FE62-9F3F-4B3B-82D9-8D6CBF6AC97B}" destId="{2B257725-04D8-4A31-83FB-E56DF0B40A2E}" srcOrd="0" destOrd="0" presId="urn:microsoft.com/office/officeart/2005/8/layout/hierarchy2"/>
    <dgm:cxn modelId="{F277975E-F190-4C52-818C-A6BC138C651C}" srcId="{F88D8F06-47B7-495F-879B-3E3EAC901FF6}" destId="{8225DA85-2052-4C16-975A-1F9C64AFDAC1}" srcOrd="3" destOrd="0" parTransId="{49A23043-24DE-4354-9A99-91B6BCC75C2C}" sibTransId="{E08AE143-F21D-4B65-A8B3-FADFD0A5A9EA}"/>
    <dgm:cxn modelId="{47173EF3-8F92-4A60-A85E-3FB2708F8083}" type="presOf" srcId="{F88D8F06-47B7-495F-879B-3E3EAC901FF6}" destId="{4F5EBE9A-C228-483E-96F8-746ADA795792}" srcOrd="0" destOrd="0" presId="urn:microsoft.com/office/officeart/2005/8/layout/hierarchy2"/>
    <dgm:cxn modelId="{5D1FE0BF-2116-42F0-B07B-E597DB3A6B16}" srcId="{D64B6862-A81A-44DB-88E5-A8BCEA1C0769}" destId="{F88D8F06-47B7-495F-879B-3E3EAC901FF6}" srcOrd="0" destOrd="0" parTransId="{91680DA8-7276-43CD-9847-6B18B53E353C}" sibTransId="{5F9A8F2E-B154-4264-AD13-48D7FB5DCEDC}"/>
    <dgm:cxn modelId="{F29FA083-F93D-4DE9-B4F1-98AA40054A33}" type="presOf" srcId="{BCE7AEBD-9F5F-4316-A8CE-CFF20B787198}" destId="{C77E7836-1E47-4E59-A2A4-59FC9F6BE0D1}" srcOrd="0" destOrd="0" presId="urn:microsoft.com/office/officeart/2005/8/layout/hierarchy2"/>
    <dgm:cxn modelId="{5DB91EAD-4AA2-448E-A12A-63C721379B22}" srcId="{E65700A7-5CFC-4ADC-AB75-0670AC200944}" destId="{B4C8DF9F-5926-4FD2-A25D-01B4878BE683}" srcOrd="1" destOrd="0" parTransId="{6F403605-B727-4131-931D-4806FB9F8AD3}" sibTransId="{0CC3EAA1-478B-4768-9584-07770D58AE00}"/>
    <dgm:cxn modelId="{F6D6EF63-51A1-4F94-AD2D-41EF894608C2}" type="presOf" srcId="{73B88397-8DB2-49FE-95F8-2B803843CF30}" destId="{5BF57F72-E8DC-4020-AA06-255C38F582AE}" srcOrd="0" destOrd="0" presId="urn:microsoft.com/office/officeart/2005/8/layout/hierarchy2"/>
    <dgm:cxn modelId="{31F4721B-1933-41A5-9A71-4DFCE2934137}" srcId="{F88D8F06-47B7-495F-879B-3E3EAC901FF6}" destId="{2F81FC8D-F18B-4912-AE62-8BFC26350529}" srcOrd="1" destOrd="0" parTransId="{73B88397-8DB2-49FE-95F8-2B803843CF30}" sibTransId="{74295776-759A-4907-8693-871476E1E821}"/>
    <dgm:cxn modelId="{7B3FE85D-2E44-4883-8CEF-FD8B918E661D}" type="presOf" srcId="{91DB41FA-2D65-4DF4-AE3A-69303CCA77C4}" destId="{6A4A6BB7-F5B1-4E68-9361-DD38E586E594}" srcOrd="0" destOrd="0" presId="urn:microsoft.com/office/officeart/2005/8/layout/hierarchy2"/>
    <dgm:cxn modelId="{70EEE600-7301-4BA7-A3D6-30764FF7B3C3}" type="presOf" srcId="{B4A5759E-40A1-4AE1-A39A-1F159078DB15}" destId="{A2AB0494-556C-45D2-898C-050096681285}" srcOrd="1" destOrd="0" presId="urn:microsoft.com/office/officeart/2005/8/layout/hierarchy2"/>
    <dgm:cxn modelId="{4FE0351B-8CBA-4A03-9E53-E99886830904}" type="presOf" srcId="{91680DA8-7276-43CD-9847-6B18B53E353C}" destId="{392355EF-0978-4D5A-8BD9-6FD2C380416C}" srcOrd="0" destOrd="0" presId="urn:microsoft.com/office/officeart/2005/8/layout/hierarchy2"/>
    <dgm:cxn modelId="{22896A0C-A77B-4910-917E-51D470BAE36E}" type="presOf" srcId="{D64B6862-A81A-44DB-88E5-A8BCEA1C0769}" destId="{1517717A-A317-4FBC-9648-B14A1F7AEE10}" srcOrd="0" destOrd="0" presId="urn:microsoft.com/office/officeart/2005/8/layout/hierarchy2"/>
    <dgm:cxn modelId="{3C9D7632-8407-4679-9ED2-B971F7996A51}" srcId="{BCE7AEBD-9F5F-4316-A8CE-CFF20B787198}" destId="{D64B6862-A81A-44DB-88E5-A8BCEA1C0769}" srcOrd="0" destOrd="0" parTransId="{A6157B7C-C8A1-41CE-881B-2CE324469F50}" sibTransId="{E6F821DC-60B8-427A-B0A3-DB11203CB62C}"/>
    <dgm:cxn modelId="{3589058F-4095-4480-A1EE-66C74371C25D}" type="presOf" srcId="{B4A5759E-40A1-4AE1-A39A-1F159078DB15}" destId="{C4715CFD-DA2F-4CE3-BC90-3E7FCD23BC6C}" srcOrd="0" destOrd="0" presId="urn:microsoft.com/office/officeart/2005/8/layout/hierarchy2"/>
    <dgm:cxn modelId="{39D33633-53DB-4AA9-9C86-1CEF6E9A01F8}" type="presOf" srcId="{6F403605-B727-4131-931D-4806FB9F8AD3}" destId="{DFC31FB4-CB2D-41F9-A473-D058918C48E7}" srcOrd="0" destOrd="0" presId="urn:microsoft.com/office/officeart/2005/8/layout/hierarchy2"/>
    <dgm:cxn modelId="{3E11BC79-C17D-4DCA-88A0-D38EB468652E}" type="presOf" srcId="{E6EE8286-586B-4E64-A09A-25B17062BF44}" destId="{FD67E4D9-7342-4A99-A0EC-D272024484FB}" srcOrd="1" destOrd="0" presId="urn:microsoft.com/office/officeart/2005/8/layout/hierarchy2"/>
    <dgm:cxn modelId="{62751846-D5F1-4691-A12C-46BF037416AA}" type="presOf" srcId="{2A95D48E-1D91-43B6-82B3-E5FEA8937D02}" destId="{8D2D1813-69B0-41DB-B664-759E8AF2562A}" srcOrd="0" destOrd="0" presId="urn:microsoft.com/office/officeart/2005/8/layout/hierarchy2"/>
    <dgm:cxn modelId="{6011A99C-BB85-450E-A7BB-0C66EE71703C}" type="presParOf" srcId="{C77E7836-1E47-4E59-A2A4-59FC9F6BE0D1}" destId="{7AB2F7D4-83B4-4402-94F7-751D053F698B}" srcOrd="0" destOrd="0" presId="urn:microsoft.com/office/officeart/2005/8/layout/hierarchy2"/>
    <dgm:cxn modelId="{800FF24A-2D5E-4F6E-BAB7-907FD7D09706}" type="presParOf" srcId="{7AB2F7D4-83B4-4402-94F7-751D053F698B}" destId="{1517717A-A317-4FBC-9648-B14A1F7AEE10}" srcOrd="0" destOrd="0" presId="urn:microsoft.com/office/officeart/2005/8/layout/hierarchy2"/>
    <dgm:cxn modelId="{18917CBE-CD79-4C02-9C9C-253451F03F1A}" type="presParOf" srcId="{7AB2F7D4-83B4-4402-94F7-751D053F698B}" destId="{36DE78EE-8B33-4ADD-BDDE-EE9A06F8C738}" srcOrd="1" destOrd="0" presId="urn:microsoft.com/office/officeart/2005/8/layout/hierarchy2"/>
    <dgm:cxn modelId="{299BB942-43D1-431C-83B8-C83DB2E2AEB5}" type="presParOf" srcId="{36DE78EE-8B33-4ADD-BDDE-EE9A06F8C738}" destId="{392355EF-0978-4D5A-8BD9-6FD2C380416C}" srcOrd="0" destOrd="0" presId="urn:microsoft.com/office/officeart/2005/8/layout/hierarchy2"/>
    <dgm:cxn modelId="{77178769-6F47-4140-ACAB-7190F246BF0A}" type="presParOf" srcId="{392355EF-0978-4D5A-8BD9-6FD2C380416C}" destId="{223EB1AD-BE62-4B11-81A5-33F38F0B550D}" srcOrd="0" destOrd="0" presId="urn:microsoft.com/office/officeart/2005/8/layout/hierarchy2"/>
    <dgm:cxn modelId="{EB7FA057-B400-4C46-AB69-05A381D294C2}" type="presParOf" srcId="{36DE78EE-8B33-4ADD-BDDE-EE9A06F8C738}" destId="{8173F278-7BA1-4C1D-8269-C954EB1AAAD8}" srcOrd="1" destOrd="0" presId="urn:microsoft.com/office/officeart/2005/8/layout/hierarchy2"/>
    <dgm:cxn modelId="{9C2CC26B-7B61-4D55-B98B-76009C462562}" type="presParOf" srcId="{8173F278-7BA1-4C1D-8269-C954EB1AAAD8}" destId="{4F5EBE9A-C228-483E-96F8-746ADA795792}" srcOrd="0" destOrd="0" presId="urn:microsoft.com/office/officeart/2005/8/layout/hierarchy2"/>
    <dgm:cxn modelId="{2B15DCFE-933E-44B4-9B70-019E42864206}" type="presParOf" srcId="{8173F278-7BA1-4C1D-8269-C954EB1AAAD8}" destId="{B2E587E8-762D-4235-99CD-66F7DC97449E}" srcOrd="1" destOrd="0" presId="urn:microsoft.com/office/officeart/2005/8/layout/hierarchy2"/>
    <dgm:cxn modelId="{1D146D13-8CE9-471D-A0AC-66061529B87E}" type="presParOf" srcId="{B2E587E8-762D-4235-99CD-66F7DC97449E}" destId="{58CC7A09-2394-492A-9F42-955F31645F67}" srcOrd="0" destOrd="0" presId="urn:microsoft.com/office/officeart/2005/8/layout/hierarchy2"/>
    <dgm:cxn modelId="{C9435928-71D7-4A53-B154-16AA9B6ADDDE}" type="presParOf" srcId="{58CC7A09-2394-492A-9F42-955F31645F67}" destId="{18155A3E-F31C-4ADB-BE8D-C313C8866A3D}" srcOrd="0" destOrd="0" presId="urn:microsoft.com/office/officeart/2005/8/layout/hierarchy2"/>
    <dgm:cxn modelId="{8AC3A40D-CC4C-4338-AE3F-2ECE4BE3ACC2}" type="presParOf" srcId="{B2E587E8-762D-4235-99CD-66F7DC97449E}" destId="{1A394474-7506-4ABF-94EC-1D0A66C5AACB}" srcOrd="1" destOrd="0" presId="urn:microsoft.com/office/officeart/2005/8/layout/hierarchy2"/>
    <dgm:cxn modelId="{C77A3A46-88AA-4107-B4F2-DD190012B27D}" type="presParOf" srcId="{1A394474-7506-4ABF-94EC-1D0A66C5AACB}" destId="{C72FB8EC-EF54-4C3D-920D-C388416CD883}" srcOrd="0" destOrd="0" presId="urn:microsoft.com/office/officeart/2005/8/layout/hierarchy2"/>
    <dgm:cxn modelId="{CC3AB6A4-55A8-4FD1-BD58-2529005CEC2C}" type="presParOf" srcId="{1A394474-7506-4ABF-94EC-1D0A66C5AACB}" destId="{F8CDC808-16C0-4223-A061-9AC5D7AE050E}" srcOrd="1" destOrd="0" presId="urn:microsoft.com/office/officeart/2005/8/layout/hierarchy2"/>
    <dgm:cxn modelId="{24AFCD0C-1A5A-41B0-9C7D-71264B847AE4}" type="presParOf" srcId="{B2E587E8-762D-4235-99CD-66F7DC97449E}" destId="{5BF57F72-E8DC-4020-AA06-255C38F582AE}" srcOrd="2" destOrd="0" presId="urn:microsoft.com/office/officeart/2005/8/layout/hierarchy2"/>
    <dgm:cxn modelId="{09772C71-C38E-47C2-9B2E-83903E2C1304}" type="presParOf" srcId="{5BF57F72-E8DC-4020-AA06-255C38F582AE}" destId="{ADB2B98F-6BE2-4A6F-A688-FF70E562567B}" srcOrd="0" destOrd="0" presId="urn:microsoft.com/office/officeart/2005/8/layout/hierarchy2"/>
    <dgm:cxn modelId="{7ECEF67C-D8B8-441D-9FDF-BACF2D855C43}" type="presParOf" srcId="{B2E587E8-762D-4235-99CD-66F7DC97449E}" destId="{46213C86-8741-47EB-9E29-E8FD364A4167}" srcOrd="3" destOrd="0" presId="urn:microsoft.com/office/officeart/2005/8/layout/hierarchy2"/>
    <dgm:cxn modelId="{384832AF-4A06-4E2E-8643-08BDE79C30E9}" type="presParOf" srcId="{46213C86-8741-47EB-9E29-E8FD364A4167}" destId="{83AA0548-608E-4C53-9A30-1D43A0674392}" srcOrd="0" destOrd="0" presId="urn:microsoft.com/office/officeart/2005/8/layout/hierarchy2"/>
    <dgm:cxn modelId="{94016597-86F4-440C-B567-465352C1206F}" type="presParOf" srcId="{46213C86-8741-47EB-9E29-E8FD364A4167}" destId="{6CF1183E-5A06-4DE1-B08A-D3A197C56C64}" srcOrd="1" destOrd="0" presId="urn:microsoft.com/office/officeart/2005/8/layout/hierarchy2"/>
    <dgm:cxn modelId="{308B55AC-21DB-4B0D-84A3-ACFA9C9E7617}" type="presParOf" srcId="{B2E587E8-762D-4235-99CD-66F7DC97449E}" destId="{C4715CFD-DA2F-4CE3-BC90-3E7FCD23BC6C}" srcOrd="4" destOrd="0" presId="urn:microsoft.com/office/officeart/2005/8/layout/hierarchy2"/>
    <dgm:cxn modelId="{5F41062A-9608-4B47-ADCE-C6D7407188A4}" type="presParOf" srcId="{C4715CFD-DA2F-4CE3-BC90-3E7FCD23BC6C}" destId="{A2AB0494-556C-45D2-898C-050096681285}" srcOrd="0" destOrd="0" presId="urn:microsoft.com/office/officeart/2005/8/layout/hierarchy2"/>
    <dgm:cxn modelId="{14779DBE-31C6-4477-B42B-FB7F183CC551}" type="presParOf" srcId="{B2E587E8-762D-4235-99CD-66F7DC97449E}" destId="{F102F31C-964F-45DD-993B-C04A50C2A696}" srcOrd="5" destOrd="0" presId="urn:microsoft.com/office/officeart/2005/8/layout/hierarchy2"/>
    <dgm:cxn modelId="{019193C4-E8D9-465D-837E-2EBCCEECB431}" type="presParOf" srcId="{F102F31C-964F-45DD-993B-C04A50C2A696}" destId="{73105D5C-B3D5-421F-838D-4FA1554D36AD}" srcOrd="0" destOrd="0" presId="urn:microsoft.com/office/officeart/2005/8/layout/hierarchy2"/>
    <dgm:cxn modelId="{E39F4CF8-6AC6-40A3-81FB-7857CDF0E517}" type="presParOf" srcId="{F102F31C-964F-45DD-993B-C04A50C2A696}" destId="{AEC1C61B-0974-4D45-B0AF-F88860B80F59}" srcOrd="1" destOrd="0" presId="urn:microsoft.com/office/officeart/2005/8/layout/hierarchy2"/>
    <dgm:cxn modelId="{B48B9E23-9588-4228-AC0C-2122D0B20C61}" type="presParOf" srcId="{B2E587E8-762D-4235-99CD-66F7DC97449E}" destId="{CDB75AF6-3B88-4414-B8C4-EB1875F11B3A}" srcOrd="6" destOrd="0" presId="urn:microsoft.com/office/officeart/2005/8/layout/hierarchy2"/>
    <dgm:cxn modelId="{ED130BF7-F214-4CD6-B219-42AFC55C16B0}" type="presParOf" srcId="{CDB75AF6-3B88-4414-B8C4-EB1875F11B3A}" destId="{6BA20717-2E51-4F4C-BF07-E404BD7749BB}" srcOrd="0" destOrd="0" presId="urn:microsoft.com/office/officeart/2005/8/layout/hierarchy2"/>
    <dgm:cxn modelId="{10B08626-A790-44A4-B920-D2CD97C9B8CF}" type="presParOf" srcId="{B2E587E8-762D-4235-99CD-66F7DC97449E}" destId="{171F7D36-3D29-416B-986F-B787D5230CA1}" srcOrd="7" destOrd="0" presId="urn:microsoft.com/office/officeart/2005/8/layout/hierarchy2"/>
    <dgm:cxn modelId="{FA0680A3-9C4B-4DBE-9297-A9F7434B38F6}" type="presParOf" srcId="{171F7D36-3D29-416B-986F-B787D5230CA1}" destId="{A36535F5-AEC6-4FF0-B51B-AB8F1C143DAA}" srcOrd="0" destOrd="0" presId="urn:microsoft.com/office/officeart/2005/8/layout/hierarchy2"/>
    <dgm:cxn modelId="{15EC07BB-6B16-4FAF-B8E2-F68C025740E6}" type="presParOf" srcId="{171F7D36-3D29-416B-986F-B787D5230CA1}" destId="{F2BB91DC-7034-491F-8EE3-A015456F363A}" srcOrd="1" destOrd="0" presId="urn:microsoft.com/office/officeart/2005/8/layout/hierarchy2"/>
    <dgm:cxn modelId="{E19B4C52-FE86-42F8-AA1A-7C109053E17D}" type="presParOf" srcId="{B2E587E8-762D-4235-99CD-66F7DC97449E}" destId="{8D2D1813-69B0-41DB-B664-759E8AF2562A}" srcOrd="8" destOrd="0" presId="urn:microsoft.com/office/officeart/2005/8/layout/hierarchy2"/>
    <dgm:cxn modelId="{E50FB452-52BD-4141-9E40-96F1A6469BC9}" type="presParOf" srcId="{8D2D1813-69B0-41DB-B664-759E8AF2562A}" destId="{CAB4B6CE-1211-4BE9-A100-F200B8C80713}" srcOrd="0" destOrd="0" presId="urn:microsoft.com/office/officeart/2005/8/layout/hierarchy2"/>
    <dgm:cxn modelId="{E2DC75A7-419A-4514-97F6-E137A934EFB1}" type="presParOf" srcId="{B2E587E8-762D-4235-99CD-66F7DC97449E}" destId="{4A078B2A-18CB-4DF0-8B3C-623215F4AA98}" srcOrd="9" destOrd="0" presId="urn:microsoft.com/office/officeart/2005/8/layout/hierarchy2"/>
    <dgm:cxn modelId="{A65C811B-BE12-48A6-AA8B-6807555F21D3}" type="presParOf" srcId="{4A078B2A-18CB-4DF0-8B3C-623215F4AA98}" destId="{6A4A6BB7-F5B1-4E68-9361-DD38E586E594}" srcOrd="0" destOrd="0" presId="urn:microsoft.com/office/officeart/2005/8/layout/hierarchy2"/>
    <dgm:cxn modelId="{FD29C275-A47E-4A9B-A780-09A24DD2AF1B}" type="presParOf" srcId="{4A078B2A-18CB-4DF0-8B3C-623215F4AA98}" destId="{3FFE9853-4E44-4423-872E-CE6F10DE47C1}" srcOrd="1" destOrd="0" presId="urn:microsoft.com/office/officeart/2005/8/layout/hierarchy2"/>
    <dgm:cxn modelId="{854BD855-C18E-4F21-96D8-E280EA4859BE}" type="presParOf" srcId="{36DE78EE-8B33-4ADD-BDDE-EE9A06F8C738}" destId="{1EBEBF0A-4E65-4589-991B-232BE352F71A}" srcOrd="2" destOrd="0" presId="urn:microsoft.com/office/officeart/2005/8/layout/hierarchy2"/>
    <dgm:cxn modelId="{483D3689-21B6-486F-A9A9-FB605A8969BE}" type="presParOf" srcId="{1EBEBF0A-4E65-4589-991B-232BE352F71A}" destId="{FD67E4D9-7342-4A99-A0EC-D272024484FB}" srcOrd="0" destOrd="0" presId="urn:microsoft.com/office/officeart/2005/8/layout/hierarchy2"/>
    <dgm:cxn modelId="{F52BEA84-47BD-43F4-B014-259F9889CE12}" type="presParOf" srcId="{36DE78EE-8B33-4ADD-BDDE-EE9A06F8C738}" destId="{1F76AB36-788F-43B2-84EA-62762309E642}" srcOrd="3" destOrd="0" presId="urn:microsoft.com/office/officeart/2005/8/layout/hierarchy2"/>
    <dgm:cxn modelId="{2AE5406C-E0EC-4BCC-8F92-D9492E4D6DCE}" type="presParOf" srcId="{1F76AB36-788F-43B2-84EA-62762309E642}" destId="{43646937-70CC-4EA0-97AA-EC3A84D4FA59}" srcOrd="0" destOrd="0" presId="urn:microsoft.com/office/officeart/2005/8/layout/hierarchy2"/>
    <dgm:cxn modelId="{40660F3E-4F4A-433F-822A-0361F2C3E649}" type="presParOf" srcId="{1F76AB36-788F-43B2-84EA-62762309E642}" destId="{8DCB4F08-AE26-424F-A9CE-F72808894FF5}" srcOrd="1" destOrd="0" presId="urn:microsoft.com/office/officeart/2005/8/layout/hierarchy2"/>
    <dgm:cxn modelId="{96E721E8-F6D5-4A0F-867E-9E29A808778F}" type="presParOf" srcId="{8DCB4F08-AE26-424F-A9CE-F72808894FF5}" destId="{2B257725-04D8-4A31-83FB-E56DF0B40A2E}" srcOrd="0" destOrd="0" presId="urn:microsoft.com/office/officeart/2005/8/layout/hierarchy2"/>
    <dgm:cxn modelId="{5397F081-2077-4AFF-B19D-F334C3E5484C}" type="presParOf" srcId="{2B257725-04D8-4A31-83FB-E56DF0B40A2E}" destId="{60A97DCB-D21D-4BED-B92C-F360D7E02676}" srcOrd="0" destOrd="0" presId="urn:microsoft.com/office/officeart/2005/8/layout/hierarchy2"/>
    <dgm:cxn modelId="{C2188114-6450-409D-9A02-A6D138ACC2CE}" type="presParOf" srcId="{8DCB4F08-AE26-424F-A9CE-F72808894FF5}" destId="{D103BAE2-1481-494C-9A36-0E0545CF95F3}" srcOrd="1" destOrd="0" presId="urn:microsoft.com/office/officeart/2005/8/layout/hierarchy2"/>
    <dgm:cxn modelId="{9E36BFE8-A0C9-4B18-8466-2E94692D60EB}" type="presParOf" srcId="{D103BAE2-1481-494C-9A36-0E0545CF95F3}" destId="{4D5F643B-D6A2-40C2-A5F0-FD8E8A697207}" srcOrd="0" destOrd="0" presId="urn:microsoft.com/office/officeart/2005/8/layout/hierarchy2"/>
    <dgm:cxn modelId="{6181979A-1ACA-4F6A-8FF2-9CFC50809B6D}" type="presParOf" srcId="{D103BAE2-1481-494C-9A36-0E0545CF95F3}" destId="{340639DF-FF04-4EA2-9572-F7AD3075BDE7}" srcOrd="1" destOrd="0" presId="urn:microsoft.com/office/officeart/2005/8/layout/hierarchy2"/>
    <dgm:cxn modelId="{CB72077D-E3DD-4002-BA9F-CEBE7C5470C4}" type="presParOf" srcId="{8DCB4F08-AE26-424F-A9CE-F72808894FF5}" destId="{DFC31FB4-CB2D-41F9-A473-D058918C48E7}" srcOrd="2" destOrd="0" presId="urn:microsoft.com/office/officeart/2005/8/layout/hierarchy2"/>
    <dgm:cxn modelId="{DA42578F-CB22-4574-A192-3608057C0DC9}" type="presParOf" srcId="{DFC31FB4-CB2D-41F9-A473-D058918C48E7}" destId="{A6505D2D-14FB-4C4F-AA9A-E75A655D4DED}" srcOrd="0" destOrd="0" presId="urn:microsoft.com/office/officeart/2005/8/layout/hierarchy2"/>
    <dgm:cxn modelId="{C310DBA4-E4B0-4C89-A0F2-59C3A67F9FEB}" type="presParOf" srcId="{8DCB4F08-AE26-424F-A9CE-F72808894FF5}" destId="{10173711-CA92-472B-B3E5-1E41F1F9926B}" srcOrd="3" destOrd="0" presId="urn:microsoft.com/office/officeart/2005/8/layout/hierarchy2"/>
    <dgm:cxn modelId="{218F28C0-EDBC-45AD-BD75-C7D2B2ED29F3}" type="presParOf" srcId="{10173711-CA92-472B-B3E5-1E41F1F9926B}" destId="{F9D4A18F-4C4B-4899-B6F9-992BFB125634}" srcOrd="0" destOrd="0" presId="urn:microsoft.com/office/officeart/2005/8/layout/hierarchy2"/>
    <dgm:cxn modelId="{4E1596F1-9F9B-4C7D-A4F4-CD22341F74B9}" type="presParOf" srcId="{10173711-CA92-472B-B3E5-1E41F1F9926B}" destId="{B3E8A1C1-C94D-40B9-B289-8CEF54C9520E}" srcOrd="1" destOrd="0" presId="urn:microsoft.com/office/officeart/2005/8/layout/hierarchy2"/>
    <dgm:cxn modelId="{BC027BCA-1668-427F-B9C6-7488CB147E30}" type="presParOf" srcId="{8DCB4F08-AE26-424F-A9CE-F72808894FF5}" destId="{769621A0-12B3-4AF8-863D-B07604A58563}" srcOrd="4" destOrd="0" presId="urn:microsoft.com/office/officeart/2005/8/layout/hierarchy2"/>
    <dgm:cxn modelId="{604B840C-3969-419C-831F-6449CE1DEF02}" type="presParOf" srcId="{769621A0-12B3-4AF8-863D-B07604A58563}" destId="{C6D1AB15-A039-459B-BAFF-DD063BA9B3AC}" srcOrd="0" destOrd="0" presId="urn:microsoft.com/office/officeart/2005/8/layout/hierarchy2"/>
    <dgm:cxn modelId="{4D19684D-01A8-4445-AB52-A4BFB88F7752}" type="presParOf" srcId="{8DCB4F08-AE26-424F-A9CE-F72808894FF5}" destId="{85FC5B31-6DF9-4A98-B1ED-E35830DD0B3E}" srcOrd="5" destOrd="0" presId="urn:microsoft.com/office/officeart/2005/8/layout/hierarchy2"/>
    <dgm:cxn modelId="{0C2C66F2-5F77-4D87-84DA-B477DD3888BF}" type="presParOf" srcId="{85FC5B31-6DF9-4A98-B1ED-E35830DD0B3E}" destId="{7ED223A0-AACC-4EAC-8B2C-42D0CA6AC80B}" srcOrd="0" destOrd="0" presId="urn:microsoft.com/office/officeart/2005/8/layout/hierarchy2"/>
    <dgm:cxn modelId="{38F6CD67-B5F4-405A-93D6-6A5A64D85A53}" type="presParOf" srcId="{85FC5B31-6DF9-4A98-B1ED-E35830DD0B3E}" destId="{148421F9-8A6F-4EDA-A55A-660CE547B5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A0D9B6-9A65-4948-8D33-2107E8148834}" type="doc">
      <dgm:prSet loTypeId="urn:microsoft.com/office/officeart/2005/8/layout/radial1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3E217B8-AC97-4720-B713-632D016FD8D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600" b="1" dirty="0">
              <a:latin typeface="HelveticaNeueLT Std Lt" panose="020B0403020202020204" pitchFamily="34" charset="0"/>
            </a:rPr>
            <a:t>En la Elaboración de PTCI</a:t>
          </a:r>
        </a:p>
        <a:p>
          <a:pPr>
            <a:spcAft>
              <a:spcPts val="0"/>
            </a:spcAft>
          </a:pPr>
          <a:r>
            <a:rPr lang="es-ES" sz="1600" b="0" dirty="0">
              <a:latin typeface="HelveticaNeueLT Std Lt" panose="020B0403020202020204" pitchFamily="34" charset="0"/>
            </a:rPr>
            <a:t>se considera:</a:t>
          </a:r>
        </a:p>
      </dgm:t>
    </dgm:pt>
    <dgm:pt modelId="{BD3EF415-47D3-4A38-9642-5D00ABDEFB67}" type="parTrans" cxnId="{35E64330-E252-410F-97CF-2F1FE891E84A}">
      <dgm:prSet/>
      <dgm:spPr/>
      <dgm:t>
        <a:bodyPr/>
        <a:lstStyle/>
        <a:p>
          <a:endParaRPr lang="es-ES" sz="1200">
            <a:latin typeface="HelveticaNeueLT Std Lt" panose="020B0403020202020204" pitchFamily="34" charset="0"/>
          </a:endParaRPr>
        </a:p>
      </dgm:t>
    </dgm:pt>
    <dgm:pt modelId="{10EB021F-D4AF-4BBE-95C0-F683F5729243}" type="sibTrans" cxnId="{35E64330-E252-410F-97CF-2F1FE891E84A}">
      <dgm:prSet/>
      <dgm:spPr/>
      <dgm:t>
        <a:bodyPr/>
        <a:lstStyle/>
        <a:p>
          <a:endParaRPr lang="es-ES" sz="1200">
            <a:latin typeface="HelveticaNeueLT Std Lt" panose="020B0403020202020204" pitchFamily="34" charset="0"/>
          </a:endParaRPr>
        </a:p>
      </dgm:t>
    </dgm:pt>
    <dgm:pt modelId="{8DE42F64-EFC2-49E5-AD64-FE825F0C3B52}">
      <dgm:prSet phldrT="[Texto]" custT="1"/>
      <dgm:spPr/>
      <dgm:t>
        <a:bodyPr/>
        <a:lstStyle/>
        <a:p>
          <a:r>
            <a:rPr lang="es-ES" sz="1200" b="1" dirty="0">
              <a:latin typeface="HelveticaNeueLT Std Lt" panose="020B0403020202020204" pitchFamily="34" charset="0"/>
            </a:rPr>
            <a:t>Conocimiento de la Dependencia o Entidad</a:t>
          </a:r>
          <a:r>
            <a:rPr lang="es-ES" sz="1200" dirty="0">
              <a:latin typeface="HelveticaNeueLT Std Lt" panose="020B0403020202020204" pitchFamily="34" charset="0"/>
            </a:rPr>
            <a:t> </a:t>
          </a:r>
        </a:p>
        <a:p>
          <a:r>
            <a:rPr lang="es-ES" sz="1200" dirty="0">
              <a:latin typeface="HelveticaNeueLT Std Lt" panose="020B0403020202020204" pitchFamily="34" charset="0"/>
            </a:rPr>
            <a:t>“</a:t>
          </a:r>
          <a:r>
            <a:rPr lang="es-ES" sz="1200" b="0" dirty="0">
              <a:latin typeface="HelveticaNeueLT Std Lt" panose="020B0403020202020204" pitchFamily="34" charset="0"/>
            </a:rPr>
            <a:t>Misión, Visión, objetivos, Metas, Estructura, Procesos, Obligaciones y Resultados de Auditorias”</a:t>
          </a:r>
        </a:p>
      </dgm:t>
    </dgm:pt>
    <dgm:pt modelId="{2E05087C-C5AD-4791-80C4-ECFFCA8E169B}" type="parTrans" cxnId="{A5A6905E-F926-4647-8411-8625067EC352}">
      <dgm:prSet custT="1"/>
      <dgm:spPr/>
      <dgm:t>
        <a:bodyPr/>
        <a:lstStyle/>
        <a:p>
          <a:endParaRPr lang="es-ES" sz="1200">
            <a:latin typeface="HelveticaNeueLT Std Lt" panose="020B0403020202020204" pitchFamily="34" charset="0"/>
          </a:endParaRPr>
        </a:p>
      </dgm:t>
    </dgm:pt>
    <dgm:pt modelId="{05B6387F-E063-4F82-B7B3-7C548578D1AF}" type="sibTrans" cxnId="{A5A6905E-F926-4647-8411-8625067EC352}">
      <dgm:prSet/>
      <dgm:spPr/>
      <dgm:t>
        <a:bodyPr/>
        <a:lstStyle/>
        <a:p>
          <a:endParaRPr lang="es-ES" sz="1200">
            <a:latin typeface="HelveticaNeueLT Std Lt" panose="020B0403020202020204" pitchFamily="34" charset="0"/>
          </a:endParaRPr>
        </a:p>
      </dgm:t>
    </dgm:pt>
    <dgm:pt modelId="{D993BC61-C535-499E-B48F-E7903E96886F}">
      <dgm:prSet phldrT="[Texto]" custT="1"/>
      <dgm:spPr/>
      <dgm:t>
        <a:bodyPr/>
        <a:lstStyle/>
        <a:p>
          <a:r>
            <a:rPr lang="es-ES" sz="1200" b="1" dirty="0">
              <a:latin typeface="HelveticaNeueLT Std Lt" panose="020B0403020202020204" pitchFamily="34" charset="0"/>
            </a:rPr>
            <a:t>Informe de Resultados de Autoevaluación </a:t>
          </a:r>
        </a:p>
      </dgm:t>
    </dgm:pt>
    <dgm:pt modelId="{ECC0F058-5D9C-47C2-A181-FBFE1AFB9BB5}" type="parTrans" cxnId="{B2F36628-5F78-4EE0-92C2-C46193CF94F4}">
      <dgm:prSet custT="1"/>
      <dgm:spPr/>
      <dgm:t>
        <a:bodyPr/>
        <a:lstStyle/>
        <a:p>
          <a:endParaRPr lang="es-ES" sz="1200">
            <a:latin typeface="HelveticaNeueLT Std Lt" panose="020B0403020202020204" pitchFamily="34" charset="0"/>
          </a:endParaRPr>
        </a:p>
      </dgm:t>
    </dgm:pt>
    <dgm:pt modelId="{2198E383-9013-41B1-AC2B-DB1F29E587F0}" type="sibTrans" cxnId="{B2F36628-5F78-4EE0-92C2-C46193CF94F4}">
      <dgm:prSet/>
      <dgm:spPr/>
      <dgm:t>
        <a:bodyPr/>
        <a:lstStyle/>
        <a:p>
          <a:endParaRPr lang="es-ES" sz="1200">
            <a:latin typeface="HelveticaNeueLT Std Lt" panose="020B0403020202020204" pitchFamily="34" charset="0"/>
          </a:endParaRPr>
        </a:p>
      </dgm:t>
    </dgm:pt>
    <dgm:pt modelId="{58CC1F04-520F-444E-8FD4-71AEB8ECEFF4}">
      <dgm:prSet phldrT="[Texto]" custT="1"/>
      <dgm:spPr/>
      <dgm:t>
        <a:bodyPr/>
        <a:lstStyle/>
        <a:p>
          <a:r>
            <a:rPr lang="es-ES" sz="1200" b="1" dirty="0">
              <a:latin typeface="HelveticaNeueLT Std Lt" panose="020B0403020202020204" pitchFamily="34" charset="0"/>
            </a:rPr>
            <a:t>Formato de Programa de Trabajo de Control Interno </a:t>
          </a:r>
        </a:p>
      </dgm:t>
    </dgm:pt>
    <dgm:pt modelId="{A3766B4D-2079-43C4-8DA6-155B9D02EDC9}" type="parTrans" cxnId="{2F28AB84-4D99-43AC-997C-74E6404D388E}">
      <dgm:prSet custT="1"/>
      <dgm:spPr/>
      <dgm:t>
        <a:bodyPr/>
        <a:lstStyle/>
        <a:p>
          <a:endParaRPr lang="es-ES" sz="1200">
            <a:latin typeface="HelveticaNeueLT Std Lt" panose="020B0403020202020204" pitchFamily="34" charset="0"/>
          </a:endParaRPr>
        </a:p>
      </dgm:t>
    </dgm:pt>
    <dgm:pt modelId="{E8466ACF-0700-4138-84F7-3C01A43A70C9}" type="sibTrans" cxnId="{2F28AB84-4D99-43AC-997C-74E6404D388E}">
      <dgm:prSet/>
      <dgm:spPr/>
      <dgm:t>
        <a:bodyPr/>
        <a:lstStyle/>
        <a:p>
          <a:endParaRPr lang="es-ES" sz="1200">
            <a:latin typeface="HelveticaNeueLT Std Lt" panose="020B0403020202020204" pitchFamily="34" charset="0"/>
          </a:endParaRPr>
        </a:p>
      </dgm:t>
    </dgm:pt>
    <dgm:pt modelId="{C3BD8F2B-957E-4ABB-BB99-0E0B6622D70E}">
      <dgm:prSet phldrT="[Texto]" custT="1"/>
      <dgm:spPr/>
      <dgm:t>
        <a:bodyPr/>
        <a:lstStyle/>
        <a:p>
          <a:r>
            <a:rPr lang="es-ES" sz="1200" b="1" dirty="0">
              <a:latin typeface="HelveticaNeueLT Std Lt" panose="020B0403020202020204" pitchFamily="34" charset="0"/>
            </a:rPr>
            <a:t>Cuestionario de Autoevaluación</a:t>
          </a:r>
          <a:r>
            <a:rPr lang="es-ES" sz="1200" dirty="0">
              <a:latin typeface="HelveticaNeueLT Std Lt" panose="020B0403020202020204" pitchFamily="34" charset="0"/>
            </a:rPr>
            <a:t> a 3 niveles</a:t>
          </a:r>
        </a:p>
      </dgm:t>
    </dgm:pt>
    <dgm:pt modelId="{F45F30A5-2F17-48B8-AEAF-D1F829E44E16}" type="parTrans" cxnId="{5506DCBB-7523-4100-8AC1-6EB0AD17BA53}">
      <dgm:prSet custT="1"/>
      <dgm:spPr/>
      <dgm:t>
        <a:bodyPr/>
        <a:lstStyle/>
        <a:p>
          <a:endParaRPr lang="es-ES" sz="1200">
            <a:latin typeface="HelveticaNeueLT Std Lt" panose="020B0403020202020204" pitchFamily="34" charset="0"/>
          </a:endParaRPr>
        </a:p>
      </dgm:t>
    </dgm:pt>
    <dgm:pt modelId="{02AF3572-A0BE-462C-BB35-7F1F2CEB995B}" type="sibTrans" cxnId="{5506DCBB-7523-4100-8AC1-6EB0AD17BA53}">
      <dgm:prSet/>
      <dgm:spPr/>
      <dgm:t>
        <a:bodyPr/>
        <a:lstStyle/>
        <a:p>
          <a:endParaRPr lang="es-ES" sz="1200">
            <a:latin typeface="HelveticaNeueLT Std Lt" panose="020B0403020202020204" pitchFamily="34" charset="0"/>
          </a:endParaRPr>
        </a:p>
      </dgm:t>
    </dgm:pt>
    <dgm:pt modelId="{3ED69529-AFDB-45A9-A24A-0E6DF4A1BFBD}" type="pres">
      <dgm:prSet presAssocID="{73A0D9B6-9A65-4948-8D33-2107E81488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837441-C861-4D00-8F0A-4444CBD8BB31}" type="pres">
      <dgm:prSet presAssocID="{53E217B8-AC97-4720-B713-632D016FD8D1}" presName="centerShape" presStyleLbl="node0" presStyleIdx="0" presStyleCnt="1" custScaleX="161443"/>
      <dgm:spPr/>
      <dgm:t>
        <a:bodyPr/>
        <a:lstStyle/>
        <a:p>
          <a:endParaRPr lang="es-ES"/>
        </a:p>
      </dgm:t>
    </dgm:pt>
    <dgm:pt modelId="{43445DD0-98A2-4302-9DFE-49E300655F52}" type="pres">
      <dgm:prSet presAssocID="{2E05087C-C5AD-4791-80C4-ECFFCA8E169B}" presName="Name9" presStyleLbl="parChTrans1D2" presStyleIdx="0" presStyleCnt="4"/>
      <dgm:spPr/>
      <dgm:t>
        <a:bodyPr/>
        <a:lstStyle/>
        <a:p>
          <a:endParaRPr lang="es-ES"/>
        </a:p>
      </dgm:t>
    </dgm:pt>
    <dgm:pt modelId="{F698840D-ED64-4FE8-9191-A6C35CD02619}" type="pres">
      <dgm:prSet presAssocID="{2E05087C-C5AD-4791-80C4-ECFFCA8E169B}" presName="connTx" presStyleLbl="parChTrans1D2" presStyleIdx="0" presStyleCnt="4"/>
      <dgm:spPr/>
      <dgm:t>
        <a:bodyPr/>
        <a:lstStyle/>
        <a:p>
          <a:endParaRPr lang="es-ES"/>
        </a:p>
      </dgm:t>
    </dgm:pt>
    <dgm:pt modelId="{D13FD62C-4798-4C0D-993C-B73173821CDB}" type="pres">
      <dgm:prSet presAssocID="{8DE42F64-EFC2-49E5-AD64-FE825F0C3B52}" presName="node" presStyleLbl="node1" presStyleIdx="0" presStyleCnt="4" custScaleX="2035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FDE017-9C62-42B9-A3F4-AD57A2196067}" type="pres">
      <dgm:prSet presAssocID="{ECC0F058-5D9C-47C2-A181-FBFE1AFB9BB5}" presName="Name9" presStyleLbl="parChTrans1D2" presStyleIdx="1" presStyleCnt="4"/>
      <dgm:spPr/>
      <dgm:t>
        <a:bodyPr/>
        <a:lstStyle/>
        <a:p>
          <a:endParaRPr lang="es-ES"/>
        </a:p>
      </dgm:t>
    </dgm:pt>
    <dgm:pt modelId="{CA7B8AC2-B49B-4C41-92AE-858419FEFF20}" type="pres">
      <dgm:prSet presAssocID="{ECC0F058-5D9C-47C2-A181-FBFE1AFB9BB5}" presName="connTx" presStyleLbl="parChTrans1D2" presStyleIdx="1" presStyleCnt="4"/>
      <dgm:spPr/>
      <dgm:t>
        <a:bodyPr/>
        <a:lstStyle/>
        <a:p>
          <a:endParaRPr lang="es-ES"/>
        </a:p>
      </dgm:t>
    </dgm:pt>
    <dgm:pt modelId="{AAED6AA8-FF4C-4BD9-AF7C-4FB074164721}" type="pres">
      <dgm:prSet presAssocID="{D993BC61-C535-499E-B48F-E7903E96886F}" presName="node" presStyleLbl="node1" presStyleIdx="1" presStyleCnt="4" custScaleX="161443" custRadScaleRad="157057" custRadScaleInc="-18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AA16F9-1BB1-4D05-8761-99B96F32AFF5}" type="pres">
      <dgm:prSet presAssocID="{A3766B4D-2079-43C4-8DA6-155B9D02EDC9}" presName="Name9" presStyleLbl="parChTrans1D2" presStyleIdx="2" presStyleCnt="4"/>
      <dgm:spPr/>
      <dgm:t>
        <a:bodyPr/>
        <a:lstStyle/>
        <a:p>
          <a:endParaRPr lang="es-ES"/>
        </a:p>
      </dgm:t>
    </dgm:pt>
    <dgm:pt modelId="{6740D21A-2C58-43B9-A1A3-C660888B8FE8}" type="pres">
      <dgm:prSet presAssocID="{A3766B4D-2079-43C4-8DA6-155B9D02EDC9}" presName="connTx" presStyleLbl="parChTrans1D2" presStyleIdx="2" presStyleCnt="4"/>
      <dgm:spPr/>
      <dgm:t>
        <a:bodyPr/>
        <a:lstStyle/>
        <a:p>
          <a:endParaRPr lang="es-ES"/>
        </a:p>
      </dgm:t>
    </dgm:pt>
    <dgm:pt modelId="{02F3D268-2AB3-400A-9E06-AC94BD8DEE80}" type="pres">
      <dgm:prSet presAssocID="{58CC1F04-520F-444E-8FD4-71AEB8ECEFF4}" presName="node" presStyleLbl="node1" presStyleIdx="2" presStyleCnt="4" custScaleX="1614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4DB44-EC99-4F93-BFE3-565853FFBD16}" type="pres">
      <dgm:prSet presAssocID="{F45F30A5-2F17-48B8-AEAF-D1F829E44E16}" presName="Name9" presStyleLbl="parChTrans1D2" presStyleIdx="3" presStyleCnt="4"/>
      <dgm:spPr/>
      <dgm:t>
        <a:bodyPr/>
        <a:lstStyle/>
        <a:p>
          <a:endParaRPr lang="es-ES"/>
        </a:p>
      </dgm:t>
    </dgm:pt>
    <dgm:pt modelId="{07FAC5AC-A845-4EA6-8600-E2E9AC8ECE36}" type="pres">
      <dgm:prSet presAssocID="{F45F30A5-2F17-48B8-AEAF-D1F829E44E16}" presName="connTx" presStyleLbl="parChTrans1D2" presStyleIdx="3" presStyleCnt="4"/>
      <dgm:spPr/>
      <dgm:t>
        <a:bodyPr/>
        <a:lstStyle/>
        <a:p>
          <a:endParaRPr lang="es-ES"/>
        </a:p>
      </dgm:t>
    </dgm:pt>
    <dgm:pt modelId="{7910EA16-08FF-4E05-80B9-453ABF37392F}" type="pres">
      <dgm:prSet presAssocID="{C3BD8F2B-957E-4ABB-BB99-0E0B6622D70E}" presName="node" presStyleLbl="node1" presStyleIdx="3" presStyleCnt="4" custScaleX="161443" custRadScaleRad="147286" custRadScaleInc="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EC4B15-881A-4F02-823D-FBB34FD26331}" type="presOf" srcId="{73A0D9B6-9A65-4948-8D33-2107E8148834}" destId="{3ED69529-AFDB-45A9-A24A-0E6DF4A1BFBD}" srcOrd="0" destOrd="0" presId="urn:microsoft.com/office/officeart/2005/8/layout/radial1"/>
    <dgm:cxn modelId="{3E2E83E6-6795-4974-8AD4-86FE4F825C24}" type="presOf" srcId="{ECC0F058-5D9C-47C2-A181-FBFE1AFB9BB5}" destId="{EBFDE017-9C62-42B9-A3F4-AD57A2196067}" srcOrd="0" destOrd="0" presId="urn:microsoft.com/office/officeart/2005/8/layout/radial1"/>
    <dgm:cxn modelId="{96F766CD-FA0E-42E0-9E03-7883F168D7D5}" type="presOf" srcId="{2E05087C-C5AD-4791-80C4-ECFFCA8E169B}" destId="{F698840D-ED64-4FE8-9191-A6C35CD02619}" srcOrd="1" destOrd="0" presId="urn:microsoft.com/office/officeart/2005/8/layout/radial1"/>
    <dgm:cxn modelId="{2F28AB84-4D99-43AC-997C-74E6404D388E}" srcId="{53E217B8-AC97-4720-B713-632D016FD8D1}" destId="{58CC1F04-520F-444E-8FD4-71AEB8ECEFF4}" srcOrd="2" destOrd="0" parTransId="{A3766B4D-2079-43C4-8DA6-155B9D02EDC9}" sibTransId="{E8466ACF-0700-4138-84F7-3C01A43A70C9}"/>
    <dgm:cxn modelId="{C7783ACA-E6CF-402B-BBE9-21FEEB18A63E}" type="presOf" srcId="{F45F30A5-2F17-48B8-AEAF-D1F829E44E16}" destId="{07FAC5AC-A845-4EA6-8600-E2E9AC8ECE36}" srcOrd="1" destOrd="0" presId="urn:microsoft.com/office/officeart/2005/8/layout/radial1"/>
    <dgm:cxn modelId="{A5A6905E-F926-4647-8411-8625067EC352}" srcId="{53E217B8-AC97-4720-B713-632D016FD8D1}" destId="{8DE42F64-EFC2-49E5-AD64-FE825F0C3B52}" srcOrd="0" destOrd="0" parTransId="{2E05087C-C5AD-4791-80C4-ECFFCA8E169B}" sibTransId="{05B6387F-E063-4F82-B7B3-7C548578D1AF}"/>
    <dgm:cxn modelId="{E5DE54E1-D18E-4323-B305-0AD50A3A42EF}" type="presOf" srcId="{D993BC61-C535-499E-B48F-E7903E96886F}" destId="{AAED6AA8-FF4C-4BD9-AF7C-4FB074164721}" srcOrd="0" destOrd="0" presId="urn:microsoft.com/office/officeart/2005/8/layout/radial1"/>
    <dgm:cxn modelId="{6548F11F-3939-42E4-9BF3-CB21F8B67C28}" type="presOf" srcId="{8DE42F64-EFC2-49E5-AD64-FE825F0C3B52}" destId="{D13FD62C-4798-4C0D-993C-B73173821CDB}" srcOrd="0" destOrd="0" presId="urn:microsoft.com/office/officeart/2005/8/layout/radial1"/>
    <dgm:cxn modelId="{E5C01C6B-8A79-4CEA-B0C5-00A72866FF35}" type="presOf" srcId="{ECC0F058-5D9C-47C2-A181-FBFE1AFB9BB5}" destId="{CA7B8AC2-B49B-4C41-92AE-858419FEFF20}" srcOrd="1" destOrd="0" presId="urn:microsoft.com/office/officeart/2005/8/layout/radial1"/>
    <dgm:cxn modelId="{68DD41E2-999E-4A37-96FB-10258A5B96A9}" type="presOf" srcId="{A3766B4D-2079-43C4-8DA6-155B9D02EDC9}" destId="{6740D21A-2C58-43B9-A1A3-C660888B8FE8}" srcOrd="1" destOrd="0" presId="urn:microsoft.com/office/officeart/2005/8/layout/radial1"/>
    <dgm:cxn modelId="{35E64330-E252-410F-97CF-2F1FE891E84A}" srcId="{73A0D9B6-9A65-4948-8D33-2107E8148834}" destId="{53E217B8-AC97-4720-B713-632D016FD8D1}" srcOrd="0" destOrd="0" parTransId="{BD3EF415-47D3-4A38-9642-5D00ABDEFB67}" sibTransId="{10EB021F-D4AF-4BBE-95C0-F683F5729243}"/>
    <dgm:cxn modelId="{D0902923-59FA-45C1-8B6C-B52D1F8A8152}" type="presOf" srcId="{58CC1F04-520F-444E-8FD4-71AEB8ECEFF4}" destId="{02F3D268-2AB3-400A-9E06-AC94BD8DEE80}" srcOrd="0" destOrd="0" presId="urn:microsoft.com/office/officeart/2005/8/layout/radial1"/>
    <dgm:cxn modelId="{992CA573-3D86-4123-B160-BDA844ECEFF3}" type="presOf" srcId="{C3BD8F2B-957E-4ABB-BB99-0E0B6622D70E}" destId="{7910EA16-08FF-4E05-80B9-453ABF37392F}" srcOrd="0" destOrd="0" presId="urn:microsoft.com/office/officeart/2005/8/layout/radial1"/>
    <dgm:cxn modelId="{8D29D0CC-DE91-4461-80C9-5EBA6DD8F006}" type="presOf" srcId="{2E05087C-C5AD-4791-80C4-ECFFCA8E169B}" destId="{43445DD0-98A2-4302-9DFE-49E300655F52}" srcOrd="0" destOrd="0" presId="urn:microsoft.com/office/officeart/2005/8/layout/radial1"/>
    <dgm:cxn modelId="{B2F36628-5F78-4EE0-92C2-C46193CF94F4}" srcId="{53E217B8-AC97-4720-B713-632D016FD8D1}" destId="{D993BC61-C535-499E-B48F-E7903E96886F}" srcOrd="1" destOrd="0" parTransId="{ECC0F058-5D9C-47C2-A181-FBFE1AFB9BB5}" sibTransId="{2198E383-9013-41B1-AC2B-DB1F29E587F0}"/>
    <dgm:cxn modelId="{1B21F6DB-4291-4C27-8F22-1046341AB5CB}" type="presOf" srcId="{F45F30A5-2F17-48B8-AEAF-D1F829E44E16}" destId="{E554DB44-EC99-4F93-BFE3-565853FFBD16}" srcOrd="0" destOrd="0" presId="urn:microsoft.com/office/officeart/2005/8/layout/radial1"/>
    <dgm:cxn modelId="{5506DCBB-7523-4100-8AC1-6EB0AD17BA53}" srcId="{53E217B8-AC97-4720-B713-632D016FD8D1}" destId="{C3BD8F2B-957E-4ABB-BB99-0E0B6622D70E}" srcOrd="3" destOrd="0" parTransId="{F45F30A5-2F17-48B8-AEAF-D1F829E44E16}" sibTransId="{02AF3572-A0BE-462C-BB35-7F1F2CEB995B}"/>
    <dgm:cxn modelId="{A5E1C6A6-08AB-4ECB-8C95-DEDAACBEC28D}" type="presOf" srcId="{A3766B4D-2079-43C4-8DA6-155B9D02EDC9}" destId="{4BAA16F9-1BB1-4D05-8761-99B96F32AFF5}" srcOrd="0" destOrd="0" presId="urn:microsoft.com/office/officeart/2005/8/layout/radial1"/>
    <dgm:cxn modelId="{DAE5359F-A2ED-4465-AD8E-08BDFC80958B}" type="presOf" srcId="{53E217B8-AC97-4720-B713-632D016FD8D1}" destId="{F0837441-C861-4D00-8F0A-4444CBD8BB31}" srcOrd="0" destOrd="0" presId="urn:microsoft.com/office/officeart/2005/8/layout/radial1"/>
    <dgm:cxn modelId="{A666737E-EF88-49C2-BD72-E8435603B69F}" type="presParOf" srcId="{3ED69529-AFDB-45A9-A24A-0E6DF4A1BFBD}" destId="{F0837441-C861-4D00-8F0A-4444CBD8BB31}" srcOrd="0" destOrd="0" presId="urn:microsoft.com/office/officeart/2005/8/layout/radial1"/>
    <dgm:cxn modelId="{E8772418-5194-4E68-8F15-E02C0804F09E}" type="presParOf" srcId="{3ED69529-AFDB-45A9-A24A-0E6DF4A1BFBD}" destId="{43445DD0-98A2-4302-9DFE-49E300655F52}" srcOrd="1" destOrd="0" presId="urn:microsoft.com/office/officeart/2005/8/layout/radial1"/>
    <dgm:cxn modelId="{FB7734CE-F1CC-4759-8A83-D76930BFB774}" type="presParOf" srcId="{43445DD0-98A2-4302-9DFE-49E300655F52}" destId="{F698840D-ED64-4FE8-9191-A6C35CD02619}" srcOrd="0" destOrd="0" presId="urn:microsoft.com/office/officeart/2005/8/layout/radial1"/>
    <dgm:cxn modelId="{09CF04B5-AC0E-41FF-969E-4A2A57CD86B8}" type="presParOf" srcId="{3ED69529-AFDB-45A9-A24A-0E6DF4A1BFBD}" destId="{D13FD62C-4798-4C0D-993C-B73173821CDB}" srcOrd="2" destOrd="0" presId="urn:microsoft.com/office/officeart/2005/8/layout/radial1"/>
    <dgm:cxn modelId="{2EB7C228-9405-4F21-AC2D-4363103F0D80}" type="presParOf" srcId="{3ED69529-AFDB-45A9-A24A-0E6DF4A1BFBD}" destId="{EBFDE017-9C62-42B9-A3F4-AD57A2196067}" srcOrd="3" destOrd="0" presId="urn:microsoft.com/office/officeart/2005/8/layout/radial1"/>
    <dgm:cxn modelId="{0005AFCC-373E-4331-B44C-0A2A4F4FE6C1}" type="presParOf" srcId="{EBFDE017-9C62-42B9-A3F4-AD57A2196067}" destId="{CA7B8AC2-B49B-4C41-92AE-858419FEFF20}" srcOrd="0" destOrd="0" presId="urn:microsoft.com/office/officeart/2005/8/layout/radial1"/>
    <dgm:cxn modelId="{B32F6E38-3464-4330-9EF3-B3E4CF3761A7}" type="presParOf" srcId="{3ED69529-AFDB-45A9-A24A-0E6DF4A1BFBD}" destId="{AAED6AA8-FF4C-4BD9-AF7C-4FB074164721}" srcOrd="4" destOrd="0" presId="urn:microsoft.com/office/officeart/2005/8/layout/radial1"/>
    <dgm:cxn modelId="{CE3FF972-7166-4B93-BC68-0E7AA191EB3F}" type="presParOf" srcId="{3ED69529-AFDB-45A9-A24A-0E6DF4A1BFBD}" destId="{4BAA16F9-1BB1-4D05-8761-99B96F32AFF5}" srcOrd="5" destOrd="0" presId="urn:microsoft.com/office/officeart/2005/8/layout/radial1"/>
    <dgm:cxn modelId="{342FD915-D078-4FC2-9889-D41790DF126C}" type="presParOf" srcId="{4BAA16F9-1BB1-4D05-8761-99B96F32AFF5}" destId="{6740D21A-2C58-43B9-A1A3-C660888B8FE8}" srcOrd="0" destOrd="0" presId="urn:microsoft.com/office/officeart/2005/8/layout/radial1"/>
    <dgm:cxn modelId="{ECE1FD04-AA13-4371-B3EE-1E0A02D3EDC5}" type="presParOf" srcId="{3ED69529-AFDB-45A9-A24A-0E6DF4A1BFBD}" destId="{02F3D268-2AB3-400A-9E06-AC94BD8DEE80}" srcOrd="6" destOrd="0" presId="urn:microsoft.com/office/officeart/2005/8/layout/radial1"/>
    <dgm:cxn modelId="{FF851E23-42AB-465A-8F70-158C101A854E}" type="presParOf" srcId="{3ED69529-AFDB-45A9-A24A-0E6DF4A1BFBD}" destId="{E554DB44-EC99-4F93-BFE3-565853FFBD16}" srcOrd="7" destOrd="0" presId="urn:microsoft.com/office/officeart/2005/8/layout/radial1"/>
    <dgm:cxn modelId="{2BFE90A3-F2CA-4EF9-B195-C2FE958BB608}" type="presParOf" srcId="{E554DB44-EC99-4F93-BFE3-565853FFBD16}" destId="{07FAC5AC-A845-4EA6-8600-E2E9AC8ECE36}" srcOrd="0" destOrd="0" presId="urn:microsoft.com/office/officeart/2005/8/layout/radial1"/>
    <dgm:cxn modelId="{025A42DD-C999-4DDD-8242-3DDF64E3A506}" type="presParOf" srcId="{3ED69529-AFDB-45A9-A24A-0E6DF4A1BFBD}" destId="{7910EA16-08FF-4E05-80B9-453ABF37392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6CE4A8-A6DF-48D4-803D-4ABD5D9B03B7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5BDB764B-7348-492F-B7F0-5C1FE2BF4D21}">
      <dgm:prSet phldrT="[Texto]" custT="1"/>
      <dgm:spPr/>
      <dgm:t>
        <a:bodyPr/>
        <a:lstStyle/>
        <a:p>
          <a:pPr algn="ctr"/>
          <a:r>
            <a:rPr lang="es-ES" sz="1300" dirty="0">
              <a:latin typeface="HelveticaNeueLT Std Lt" panose="020B0403020202020204" pitchFamily="34" charset="0"/>
            </a:rPr>
            <a:t>El coordinador de Control Interno, debe presentar al Titular del Órgano Fiscalizador, </a:t>
          </a:r>
          <a:r>
            <a:rPr lang="es-ES" sz="1300" b="1" u="sng" dirty="0">
              <a:latin typeface="HelveticaNeueLT Std Lt" panose="020B0403020202020204" pitchFamily="34" charset="0"/>
            </a:rPr>
            <a:t>dentro de los primeros 15 días hábiles posteriores al cierre de cada trimestre</a:t>
          </a:r>
          <a:r>
            <a:rPr lang="es-ES" sz="1300" dirty="0">
              <a:latin typeface="HelveticaNeueLT Std Lt" panose="020B0403020202020204" pitchFamily="34" charset="0"/>
            </a:rPr>
            <a:t>.</a:t>
          </a:r>
        </a:p>
      </dgm:t>
    </dgm:pt>
    <dgm:pt modelId="{A6E9BFAD-49B7-41BA-8394-6B2FFF9F1390}" type="parTrans" cxnId="{E9E0C1C3-FF3C-49B8-98FC-93D066AA171B}">
      <dgm:prSet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89F7639C-B9B0-43E6-9EB9-9F5DB289352A}" type="sibTrans" cxnId="{E9E0C1C3-FF3C-49B8-98FC-93D066AA171B}">
      <dgm:prSet custT="1"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183C913F-C632-4E92-8A06-8AE71713D462}">
      <dgm:prSet phldrT="[Texto]" custT="1"/>
      <dgm:spPr/>
      <dgm:t>
        <a:bodyPr/>
        <a:lstStyle/>
        <a:p>
          <a:r>
            <a:rPr lang="es-ES" sz="1300" dirty="0">
              <a:latin typeface="HelveticaNeueLT Std Lt" panose="020B0403020202020204" pitchFamily="34" charset="0"/>
            </a:rPr>
            <a:t>El Coordinador de Control Interno debe presentar al COCODI u Órgano de Gobierno, a través del Sistema Informático, </a:t>
          </a:r>
          <a:r>
            <a:rPr lang="es-ES" sz="1300" b="1" u="sng" dirty="0">
              <a:latin typeface="HelveticaNeueLT Std Lt" panose="020B0403020202020204" pitchFamily="34" charset="0"/>
            </a:rPr>
            <a:t>en la Sesión Ordinaria posterior al cierre del trimestre. </a:t>
          </a:r>
        </a:p>
      </dgm:t>
    </dgm:pt>
    <dgm:pt modelId="{B986ECE2-8F49-4C8D-93A0-DF0379C259D5}" type="parTrans" cxnId="{AD2BF7C6-3F71-40C5-AF10-9FE6554B42A6}">
      <dgm:prSet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08885F3D-050D-4BBD-9483-0E49C273423A}" type="sibTrans" cxnId="{AD2BF7C6-3F71-40C5-AF10-9FE6554B42A6}">
      <dgm:prSet custT="1"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7B352F2A-C107-4583-B135-5063996BF205}">
      <dgm:prSet custT="1"/>
      <dgm:spPr/>
      <dgm:t>
        <a:bodyPr/>
        <a:lstStyle/>
        <a:p>
          <a:r>
            <a:rPr lang="es-ES" sz="1300" b="0" i="0" dirty="0">
              <a:latin typeface="HelveticaNeueLT Std Lt" panose="020B0403020202020204"/>
            </a:rPr>
            <a:t>Las Unidades administrativas deben proporcionar al Coordinador de Control Interno la información, </a:t>
          </a:r>
          <a:r>
            <a:rPr lang="es-ES" sz="1300" b="1" i="0" u="sng" dirty="0">
              <a:latin typeface="HelveticaNeueLT Std Lt" panose="020B0403020202020204"/>
            </a:rPr>
            <a:t>dentro los primeros 10 días hábiles posteriores al cierre de cada trimestre</a:t>
          </a:r>
          <a:r>
            <a:rPr lang="es-ES" sz="1300" b="0" i="0" dirty="0">
              <a:latin typeface="HelveticaNeueLT Std Lt" panose="020B0403020202020204"/>
            </a:rPr>
            <a:t>.</a:t>
          </a:r>
        </a:p>
      </dgm:t>
    </dgm:pt>
    <dgm:pt modelId="{19DD769D-D6F0-484E-AFB9-7EDAE2650F44}" type="parTrans" cxnId="{F26102F8-1968-41FC-806C-2D1040F8746E}">
      <dgm:prSet/>
      <dgm:spPr/>
      <dgm:t>
        <a:bodyPr/>
        <a:lstStyle/>
        <a:p>
          <a:endParaRPr lang="es-ES"/>
        </a:p>
      </dgm:t>
    </dgm:pt>
    <dgm:pt modelId="{50E93EA8-FAA1-4503-A00A-2F2FBD0247BE}" type="sibTrans" cxnId="{F26102F8-1968-41FC-806C-2D1040F8746E}">
      <dgm:prSet/>
      <dgm:spPr/>
      <dgm:t>
        <a:bodyPr/>
        <a:lstStyle/>
        <a:p>
          <a:endParaRPr lang="es-ES"/>
        </a:p>
      </dgm:t>
    </dgm:pt>
    <dgm:pt modelId="{7F51A559-4835-4950-8E1C-A8B8845801EF}" type="pres">
      <dgm:prSet presAssocID="{3B6CE4A8-A6DF-48D4-803D-4ABD5D9B03B7}" presName="Name0" presStyleCnt="0">
        <dgm:presLayoutVars>
          <dgm:dir/>
          <dgm:resizeHandles val="exact"/>
        </dgm:presLayoutVars>
      </dgm:prSet>
      <dgm:spPr/>
    </dgm:pt>
    <dgm:pt modelId="{95BE571B-3D6B-43D0-AB5E-7CA368A4E522}" type="pres">
      <dgm:prSet presAssocID="{7B352F2A-C107-4583-B135-5063996BF2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41479-00C6-4D2E-B585-1BD1EB8F926C}" type="pres">
      <dgm:prSet presAssocID="{50E93EA8-FAA1-4503-A00A-2F2FBD0247BE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F9414E9-6550-4BDC-A61F-EAF5B5ED0BE0}" type="pres">
      <dgm:prSet presAssocID="{50E93EA8-FAA1-4503-A00A-2F2FBD0247BE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569C0815-285F-4EC7-A496-8867D4B842C4}" type="pres">
      <dgm:prSet presAssocID="{5BDB764B-7348-492F-B7F0-5C1FE2BF4D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063B3-D5F2-4B48-88BA-32E596A106D7}" type="pres">
      <dgm:prSet presAssocID="{89F7639C-B9B0-43E6-9EB9-9F5DB289352A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1B22395-9692-48BE-91E4-C2DFCFBE3B1B}" type="pres">
      <dgm:prSet presAssocID="{89F7639C-B9B0-43E6-9EB9-9F5DB289352A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80FED8A2-E7A3-4658-88F9-7718BC13E506}" type="pres">
      <dgm:prSet presAssocID="{183C913F-C632-4E92-8A06-8AE71713D4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E0C1C3-FF3C-49B8-98FC-93D066AA171B}" srcId="{3B6CE4A8-A6DF-48D4-803D-4ABD5D9B03B7}" destId="{5BDB764B-7348-492F-B7F0-5C1FE2BF4D21}" srcOrd="1" destOrd="0" parTransId="{A6E9BFAD-49B7-41BA-8394-6B2FFF9F1390}" sibTransId="{89F7639C-B9B0-43E6-9EB9-9F5DB289352A}"/>
    <dgm:cxn modelId="{70E1728D-FC5F-4712-BF9A-7D18C6D61FBA}" type="presOf" srcId="{89F7639C-B9B0-43E6-9EB9-9F5DB289352A}" destId="{F07063B3-D5F2-4B48-88BA-32E596A106D7}" srcOrd="0" destOrd="0" presId="urn:microsoft.com/office/officeart/2005/8/layout/process1"/>
    <dgm:cxn modelId="{6763BAAD-B870-49D2-AF14-2A4359148AC4}" type="presOf" srcId="{89F7639C-B9B0-43E6-9EB9-9F5DB289352A}" destId="{51B22395-9692-48BE-91E4-C2DFCFBE3B1B}" srcOrd="1" destOrd="0" presId="urn:microsoft.com/office/officeart/2005/8/layout/process1"/>
    <dgm:cxn modelId="{F26102F8-1968-41FC-806C-2D1040F8746E}" srcId="{3B6CE4A8-A6DF-48D4-803D-4ABD5D9B03B7}" destId="{7B352F2A-C107-4583-B135-5063996BF205}" srcOrd="0" destOrd="0" parTransId="{19DD769D-D6F0-484E-AFB9-7EDAE2650F44}" sibTransId="{50E93EA8-FAA1-4503-A00A-2F2FBD0247BE}"/>
    <dgm:cxn modelId="{9A99198F-D33C-4866-887E-852AA58B42E5}" type="presOf" srcId="{50E93EA8-FAA1-4503-A00A-2F2FBD0247BE}" destId="{2F9414E9-6550-4BDC-A61F-EAF5B5ED0BE0}" srcOrd="1" destOrd="0" presId="urn:microsoft.com/office/officeart/2005/8/layout/process1"/>
    <dgm:cxn modelId="{74B5A330-F3D3-4EC2-A730-935CA733216F}" type="presOf" srcId="{3B6CE4A8-A6DF-48D4-803D-4ABD5D9B03B7}" destId="{7F51A559-4835-4950-8E1C-A8B8845801EF}" srcOrd="0" destOrd="0" presId="urn:microsoft.com/office/officeart/2005/8/layout/process1"/>
    <dgm:cxn modelId="{E2D60FF3-6FA0-48F9-970D-A97803BF152D}" type="presOf" srcId="{50E93EA8-FAA1-4503-A00A-2F2FBD0247BE}" destId="{01141479-00C6-4D2E-B585-1BD1EB8F926C}" srcOrd="0" destOrd="0" presId="urn:microsoft.com/office/officeart/2005/8/layout/process1"/>
    <dgm:cxn modelId="{3F946972-5960-4201-9E75-82A27C8977A5}" type="presOf" srcId="{5BDB764B-7348-492F-B7F0-5C1FE2BF4D21}" destId="{569C0815-285F-4EC7-A496-8867D4B842C4}" srcOrd="0" destOrd="0" presId="urn:microsoft.com/office/officeart/2005/8/layout/process1"/>
    <dgm:cxn modelId="{AD2BF7C6-3F71-40C5-AF10-9FE6554B42A6}" srcId="{3B6CE4A8-A6DF-48D4-803D-4ABD5D9B03B7}" destId="{183C913F-C632-4E92-8A06-8AE71713D462}" srcOrd="2" destOrd="0" parTransId="{B986ECE2-8F49-4C8D-93A0-DF0379C259D5}" sibTransId="{08885F3D-050D-4BBD-9483-0E49C273423A}"/>
    <dgm:cxn modelId="{C0DE4C42-28B2-4888-A12A-7640DA11AEB9}" type="presOf" srcId="{183C913F-C632-4E92-8A06-8AE71713D462}" destId="{80FED8A2-E7A3-4658-88F9-7718BC13E506}" srcOrd="0" destOrd="0" presId="urn:microsoft.com/office/officeart/2005/8/layout/process1"/>
    <dgm:cxn modelId="{A309D7BE-A52D-403E-A3B2-EA72E36136FC}" type="presOf" srcId="{7B352F2A-C107-4583-B135-5063996BF205}" destId="{95BE571B-3D6B-43D0-AB5E-7CA368A4E522}" srcOrd="0" destOrd="0" presId="urn:microsoft.com/office/officeart/2005/8/layout/process1"/>
    <dgm:cxn modelId="{C3701C34-EF2D-4927-8D23-1BBEFA4CF8EE}" type="presParOf" srcId="{7F51A559-4835-4950-8E1C-A8B8845801EF}" destId="{95BE571B-3D6B-43D0-AB5E-7CA368A4E522}" srcOrd="0" destOrd="0" presId="urn:microsoft.com/office/officeart/2005/8/layout/process1"/>
    <dgm:cxn modelId="{0D2C17CD-A6BC-47ED-8C42-5B72B6CC8924}" type="presParOf" srcId="{7F51A559-4835-4950-8E1C-A8B8845801EF}" destId="{01141479-00C6-4D2E-B585-1BD1EB8F926C}" srcOrd="1" destOrd="0" presId="urn:microsoft.com/office/officeart/2005/8/layout/process1"/>
    <dgm:cxn modelId="{9EAF1C81-71CF-48E6-89B8-8DCA335EF31F}" type="presParOf" srcId="{01141479-00C6-4D2E-B585-1BD1EB8F926C}" destId="{2F9414E9-6550-4BDC-A61F-EAF5B5ED0BE0}" srcOrd="0" destOrd="0" presId="urn:microsoft.com/office/officeart/2005/8/layout/process1"/>
    <dgm:cxn modelId="{829CC50B-F2AD-42C9-AF3A-000D30B72A22}" type="presParOf" srcId="{7F51A559-4835-4950-8E1C-A8B8845801EF}" destId="{569C0815-285F-4EC7-A496-8867D4B842C4}" srcOrd="2" destOrd="0" presId="urn:microsoft.com/office/officeart/2005/8/layout/process1"/>
    <dgm:cxn modelId="{2F97633B-1BEE-40B9-AA93-4E3721308A32}" type="presParOf" srcId="{7F51A559-4835-4950-8E1C-A8B8845801EF}" destId="{F07063B3-D5F2-4B48-88BA-32E596A106D7}" srcOrd="3" destOrd="0" presId="urn:microsoft.com/office/officeart/2005/8/layout/process1"/>
    <dgm:cxn modelId="{6984BD44-F1A4-480B-92B2-7DEBBA404CD9}" type="presParOf" srcId="{F07063B3-D5F2-4B48-88BA-32E596A106D7}" destId="{51B22395-9692-48BE-91E4-C2DFCFBE3B1B}" srcOrd="0" destOrd="0" presId="urn:microsoft.com/office/officeart/2005/8/layout/process1"/>
    <dgm:cxn modelId="{CC3CCD32-DD2E-48D9-AB81-B6C1D4089303}" type="presParOf" srcId="{7F51A559-4835-4950-8E1C-A8B8845801EF}" destId="{80FED8A2-E7A3-4658-88F9-7718BC13E50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6CE4A8-A6DF-48D4-803D-4ABD5D9B03B7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5BDB764B-7348-492F-B7F0-5C1FE2BF4D21}">
      <dgm:prSet phldrT="[Texto]" custT="1"/>
      <dgm:spPr/>
      <dgm:t>
        <a:bodyPr/>
        <a:lstStyle/>
        <a:p>
          <a:pPr algn="ctr"/>
          <a:r>
            <a:rPr lang="es-ES" sz="1300" dirty="0">
              <a:latin typeface="HelveticaNeueLT Std Lt" panose="020B0403020202020204" pitchFamily="34" charset="0"/>
            </a:rPr>
            <a:t>El Órgano Fiscalizador deberá presentar al Titular de la Institución y al Coordinador de Control Interno, </a:t>
          </a:r>
          <a:r>
            <a:rPr lang="es-ES" sz="1300" b="1" u="sng" dirty="0">
              <a:latin typeface="HelveticaNeueLT Std Lt" panose="020B0403020202020204" pitchFamily="34" charset="0"/>
            </a:rPr>
            <a:t>dentro de los 15 días hábiles posteriores a la Recepción del Reporte.</a:t>
          </a:r>
          <a:endParaRPr lang="es-ES" sz="1300" dirty="0">
            <a:latin typeface="HelveticaNeueLT Std Lt" panose="020B0403020202020204" pitchFamily="34" charset="0"/>
          </a:endParaRPr>
        </a:p>
      </dgm:t>
    </dgm:pt>
    <dgm:pt modelId="{A6E9BFAD-49B7-41BA-8394-6B2FFF9F1390}" type="parTrans" cxnId="{E9E0C1C3-FF3C-49B8-98FC-93D066AA171B}">
      <dgm:prSet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89F7639C-B9B0-43E6-9EB9-9F5DB289352A}" type="sibTrans" cxnId="{E9E0C1C3-FF3C-49B8-98FC-93D066AA171B}">
      <dgm:prSet custT="1"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183C913F-C632-4E92-8A06-8AE71713D462}">
      <dgm:prSet phldrT="[Texto]" custT="1"/>
      <dgm:spPr/>
      <dgm:t>
        <a:bodyPr/>
        <a:lstStyle/>
        <a:p>
          <a:r>
            <a:rPr lang="es-ES" sz="1300" dirty="0">
              <a:latin typeface="HelveticaNeueLT Std Lt" panose="020B0403020202020204" pitchFamily="34" charset="0"/>
            </a:rPr>
            <a:t>El Órgano Fiscalizador deberá presentar al COCODI o en su caso, al Órgano de Gobierno, en las </a:t>
          </a:r>
          <a:r>
            <a:rPr lang="es-ES" sz="1300" b="1" u="sng" dirty="0">
              <a:latin typeface="HelveticaNeueLT Std Lt" panose="020B0403020202020204" pitchFamily="34" charset="0"/>
            </a:rPr>
            <a:t>Sesiones Ordinarias posteriores al cierre de cada trimestre</a:t>
          </a:r>
          <a:r>
            <a:rPr lang="es-ES" sz="1300" dirty="0">
              <a:latin typeface="HelveticaNeueLT Std Lt" panose="020B0403020202020204" pitchFamily="34" charset="0"/>
            </a:rPr>
            <a:t>. </a:t>
          </a:r>
          <a:endParaRPr lang="es-ES" sz="1300" b="1" u="sng" dirty="0">
            <a:latin typeface="HelveticaNeueLT Std Lt" panose="020B0403020202020204" pitchFamily="34" charset="0"/>
          </a:endParaRPr>
        </a:p>
      </dgm:t>
    </dgm:pt>
    <dgm:pt modelId="{B986ECE2-8F49-4C8D-93A0-DF0379C259D5}" type="parTrans" cxnId="{AD2BF7C6-3F71-40C5-AF10-9FE6554B42A6}">
      <dgm:prSet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08885F3D-050D-4BBD-9483-0E49C273423A}" type="sibTrans" cxnId="{AD2BF7C6-3F71-40C5-AF10-9FE6554B42A6}">
      <dgm:prSet custT="1"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7F51A559-4835-4950-8E1C-A8B8845801EF}" type="pres">
      <dgm:prSet presAssocID="{3B6CE4A8-A6DF-48D4-803D-4ABD5D9B03B7}" presName="Name0" presStyleCnt="0">
        <dgm:presLayoutVars>
          <dgm:dir/>
          <dgm:resizeHandles val="exact"/>
        </dgm:presLayoutVars>
      </dgm:prSet>
      <dgm:spPr/>
    </dgm:pt>
    <dgm:pt modelId="{569C0815-285F-4EC7-A496-8867D4B842C4}" type="pres">
      <dgm:prSet presAssocID="{5BDB764B-7348-492F-B7F0-5C1FE2BF4D21}" presName="node" presStyleLbl="node1" presStyleIdx="0" presStyleCnt="2" custScaleY="76142" custLinFactNeighborX="13835" custLinFactNeighborY="14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063B3-D5F2-4B48-88BA-32E596A106D7}" type="pres">
      <dgm:prSet presAssocID="{89F7639C-B9B0-43E6-9EB9-9F5DB289352A}" presName="sibTrans" presStyleLbl="sibTrans2D1" presStyleIdx="0" presStyleCnt="1"/>
      <dgm:spPr/>
      <dgm:t>
        <a:bodyPr/>
        <a:lstStyle/>
        <a:p>
          <a:endParaRPr lang="es-ES"/>
        </a:p>
      </dgm:t>
    </dgm:pt>
    <dgm:pt modelId="{51B22395-9692-48BE-91E4-C2DFCFBE3B1B}" type="pres">
      <dgm:prSet presAssocID="{89F7639C-B9B0-43E6-9EB9-9F5DB289352A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80FED8A2-E7A3-4658-88F9-7718BC13E506}" type="pres">
      <dgm:prSet presAssocID="{183C913F-C632-4E92-8A06-8AE71713D462}" presName="node" presStyleLbl="node1" presStyleIdx="1" presStyleCnt="2" custScaleY="761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63BAAD-B870-49D2-AF14-2A4359148AC4}" type="presOf" srcId="{89F7639C-B9B0-43E6-9EB9-9F5DB289352A}" destId="{51B22395-9692-48BE-91E4-C2DFCFBE3B1B}" srcOrd="1" destOrd="0" presId="urn:microsoft.com/office/officeart/2005/8/layout/process1"/>
    <dgm:cxn modelId="{74B5A330-F3D3-4EC2-A730-935CA733216F}" type="presOf" srcId="{3B6CE4A8-A6DF-48D4-803D-4ABD5D9B03B7}" destId="{7F51A559-4835-4950-8E1C-A8B8845801EF}" srcOrd="0" destOrd="0" presId="urn:microsoft.com/office/officeart/2005/8/layout/process1"/>
    <dgm:cxn modelId="{E9E0C1C3-FF3C-49B8-98FC-93D066AA171B}" srcId="{3B6CE4A8-A6DF-48D4-803D-4ABD5D9B03B7}" destId="{5BDB764B-7348-492F-B7F0-5C1FE2BF4D21}" srcOrd="0" destOrd="0" parTransId="{A6E9BFAD-49B7-41BA-8394-6B2FFF9F1390}" sibTransId="{89F7639C-B9B0-43E6-9EB9-9F5DB289352A}"/>
    <dgm:cxn modelId="{AD2BF7C6-3F71-40C5-AF10-9FE6554B42A6}" srcId="{3B6CE4A8-A6DF-48D4-803D-4ABD5D9B03B7}" destId="{183C913F-C632-4E92-8A06-8AE71713D462}" srcOrd="1" destOrd="0" parTransId="{B986ECE2-8F49-4C8D-93A0-DF0379C259D5}" sibTransId="{08885F3D-050D-4BBD-9483-0E49C273423A}"/>
    <dgm:cxn modelId="{3F946972-5960-4201-9E75-82A27C8977A5}" type="presOf" srcId="{5BDB764B-7348-492F-B7F0-5C1FE2BF4D21}" destId="{569C0815-285F-4EC7-A496-8867D4B842C4}" srcOrd="0" destOrd="0" presId="urn:microsoft.com/office/officeart/2005/8/layout/process1"/>
    <dgm:cxn modelId="{70E1728D-FC5F-4712-BF9A-7D18C6D61FBA}" type="presOf" srcId="{89F7639C-B9B0-43E6-9EB9-9F5DB289352A}" destId="{F07063B3-D5F2-4B48-88BA-32E596A106D7}" srcOrd="0" destOrd="0" presId="urn:microsoft.com/office/officeart/2005/8/layout/process1"/>
    <dgm:cxn modelId="{C0DE4C42-28B2-4888-A12A-7640DA11AEB9}" type="presOf" srcId="{183C913F-C632-4E92-8A06-8AE71713D462}" destId="{80FED8A2-E7A3-4658-88F9-7718BC13E506}" srcOrd="0" destOrd="0" presId="urn:microsoft.com/office/officeart/2005/8/layout/process1"/>
    <dgm:cxn modelId="{829CC50B-F2AD-42C9-AF3A-000D30B72A22}" type="presParOf" srcId="{7F51A559-4835-4950-8E1C-A8B8845801EF}" destId="{569C0815-285F-4EC7-A496-8867D4B842C4}" srcOrd="0" destOrd="0" presId="urn:microsoft.com/office/officeart/2005/8/layout/process1"/>
    <dgm:cxn modelId="{2F97633B-1BEE-40B9-AA93-4E3721308A32}" type="presParOf" srcId="{7F51A559-4835-4950-8E1C-A8B8845801EF}" destId="{F07063B3-D5F2-4B48-88BA-32E596A106D7}" srcOrd="1" destOrd="0" presId="urn:microsoft.com/office/officeart/2005/8/layout/process1"/>
    <dgm:cxn modelId="{6984BD44-F1A4-480B-92B2-7DEBBA404CD9}" type="presParOf" srcId="{F07063B3-D5F2-4B48-88BA-32E596A106D7}" destId="{51B22395-9692-48BE-91E4-C2DFCFBE3B1B}" srcOrd="0" destOrd="0" presId="urn:microsoft.com/office/officeart/2005/8/layout/process1"/>
    <dgm:cxn modelId="{CC3CCD32-DD2E-48D9-AB81-B6C1D4089303}" type="presParOf" srcId="{7F51A559-4835-4950-8E1C-A8B8845801EF}" destId="{80FED8A2-E7A3-4658-88F9-7718BC13E50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6CE4A8-A6DF-48D4-803D-4ABD5D9B03B7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5BDB764B-7348-492F-B7F0-5C1FE2BF4D21}">
      <dgm:prSet phldrT="[Texto]" custT="1"/>
      <dgm:spPr/>
      <dgm:t>
        <a:bodyPr/>
        <a:lstStyle/>
        <a:p>
          <a:pPr algn="ctr"/>
          <a:r>
            <a:rPr lang="es-ES" sz="1300" dirty="0">
              <a:latin typeface="HelveticaNeueLT Std Lt" panose="020B0403020202020204" pitchFamily="34" charset="0"/>
            </a:rPr>
            <a:t>El Titular de la Institución presentará al Titular de la Contraloría General, con copia al Órgano Fiscalizador, </a:t>
          </a:r>
          <a:r>
            <a:rPr lang="es-ES" sz="1300" b="1" u="sng" dirty="0">
              <a:latin typeface="HelveticaNeueLT Std Lt" panose="020B0403020202020204" pitchFamily="34" charset="0"/>
            </a:rPr>
            <a:t>a más tardar el 31 de enero de cada año.</a:t>
          </a:r>
        </a:p>
      </dgm:t>
    </dgm:pt>
    <dgm:pt modelId="{A6E9BFAD-49B7-41BA-8394-6B2FFF9F1390}" type="parTrans" cxnId="{E9E0C1C3-FF3C-49B8-98FC-93D066AA171B}">
      <dgm:prSet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89F7639C-B9B0-43E6-9EB9-9F5DB289352A}" type="sibTrans" cxnId="{E9E0C1C3-FF3C-49B8-98FC-93D066AA171B}">
      <dgm:prSet custT="1"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512FAC50-62FC-4AAE-9F4F-040546864899}">
      <dgm:prSet custT="1"/>
      <dgm:spPr/>
      <dgm:t>
        <a:bodyPr/>
        <a:lstStyle/>
        <a:p>
          <a:r>
            <a:rPr lang="es-ES" sz="1300" dirty="0">
              <a:latin typeface="HelveticaNeueLT Std Lt" panose="020B0403020202020204" pitchFamily="34" charset="0"/>
            </a:rPr>
            <a:t>El Titular de la Institución presentará al COCODI y en su caso, al Órgano de Gobierno, </a:t>
          </a:r>
          <a:r>
            <a:rPr lang="es-ES" sz="1300" b="1" u="sng" dirty="0">
              <a:latin typeface="HelveticaNeueLT Std Lt" panose="020B0403020202020204" pitchFamily="34" charset="0"/>
            </a:rPr>
            <a:t>en la primera Sesión Ordinaria.</a:t>
          </a:r>
          <a:endParaRPr lang="es-ES" sz="1300" b="1" u="sng" dirty="0"/>
        </a:p>
      </dgm:t>
    </dgm:pt>
    <dgm:pt modelId="{2758C102-996C-4838-9BB4-EC3F265FD8CC}" type="parTrans" cxnId="{56BD5A91-5A87-45DD-A2AB-A6C529C49B5C}">
      <dgm:prSet/>
      <dgm:spPr/>
      <dgm:t>
        <a:bodyPr/>
        <a:lstStyle/>
        <a:p>
          <a:endParaRPr lang="es-ES"/>
        </a:p>
      </dgm:t>
    </dgm:pt>
    <dgm:pt modelId="{5C37264F-B104-46AC-9AFB-2A7088574AC2}" type="sibTrans" cxnId="{56BD5A91-5A87-45DD-A2AB-A6C529C49B5C}">
      <dgm:prSet/>
      <dgm:spPr/>
      <dgm:t>
        <a:bodyPr/>
        <a:lstStyle/>
        <a:p>
          <a:endParaRPr lang="es-ES"/>
        </a:p>
      </dgm:t>
    </dgm:pt>
    <dgm:pt modelId="{7F51A559-4835-4950-8E1C-A8B8845801EF}" type="pres">
      <dgm:prSet presAssocID="{3B6CE4A8-A6DF-48D4-803D-4ABD5D9B03B7}" presName="Name0" presStyleCnt="0">
        <dgm:presLayoutVars>
          <dgm:dir/>
          <dgm:resizeHandles val="exact"/>
        </dgm:presLayoutVars>
      </dgm:prSet>
      <dgm:spPr/>
    </dgm:pt>
    <dgm:pt modelId="{569C0815-285F-4EC7-A496-8867D4B842C4}" type="pres">
      <dgm:prSet presAssocID="{5BDB764B-7348-492F-B7F0-5C1FE2BF4D21}" presName="node" presStyleLbl="node1" presStyleIdx="0" presStyleCnt="2" custScaleY="60943" custLinFactNeighborX="13835" custLinFactNeighborY="5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063B3-D5F2-4B48-88BA-32E596A106D7}" type="pres">
      <dgm:prSet presAssocID="{89F7639C-B9B0-43E6-9EB9-9F5DB289352A}" presName="sibTrans" presStyleLbl="sibTrans2D1" presStyleIdx="0" presStyleCnt="1"/>
      <dgm:spPr/>
      <dgm:t>
        <a:bodyPr/>
        <a:lstStyle/>
        <a:p>
          <a:endParaRPr lang="es-ES"/>
        </a:p>
      </dgm:t>
    </dgm:pt>
    <dgm:pt modelId="{51B22395-9692-48BE-91E4-C2DFCFBE3B1B}" type="pres">
      <dgm:prSet presAssocID="{89F7639C-B9B0-43E6-9EB9-9F5DB289352A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3A5992D6-A16D-4DB0-8404-E6213B020EB9}" type="pres">
      <dgm:prSet presAssocID="{512FAC50-62FC-4AAE-9F4F-040546864899}" presName="node" presStyleLbl="node1" presStyleIdx="1" presStyleCnt="2" custScaleY="609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E0C1C3-FF3C-49B8-98FC-93D066AA171B}" srcId="{3B6CE4A8-A6DF-48D4-803D-4ABD5D9B03B7}" destId="{5BDB764B-7348-492F-B7F0-5C1FE2BF4D21}" srcOrd="0" destOrd="0" parTransId="{A6E9BFAD-49B7-41BA-8394-6B2FFF9F1390}" sibTransId="{89F7639C-B9B0-43E6-9EB9-9F5DB289352A}"/>
    <dgm:cxn modelId="{6763BAAD-B870-49D2-AF14-2A4359148AC4}" type="presOf" srcId="{89F7639C-B9B0-43E6-9EB9-9F5DB289352A}" destId="{51B22395-9692-48BE-91E4-C2DFCFBE3B1B}" srcOrd="1" destOrd="0" presId="urn:microsoft.com/office/officeart/2005/8/layout/process1"/>
    <dgm:cxn modelId="{70E1728D-FC5F-4712-BF9A-7D18C6D61FBA}" type="presOf" srcId="{89F7639C-B9B0-43E6-9EB9-9F5DB289352A}" destId="{F07063B3-D5F2-4B48-88BA-32E596A106D7}" srcOrd="0" destOrd="0" presId="urn:microsoft.com/office/officeart/2005/8/layout/process1"/>
    <dgm:cxn modelId="{74B5A330-F3D3-4EC2-A730-935CA733216F}" type="presOf" srcId="{3B6CE4A8-A6DF-48D4-803D-4ABD5D9B03B7}" destId="{7F51A559-4835-4950-8E1C-A8B8845801EF}" srcOrd="0" destOrd="0" presId="urn:microsoft.com/office/officeart/2005/8/layout/process1"/>
    <dgm:cxn modelId="{56BD5A91-5A87-45DD-A2AB-A6C529C49B5C}" srcId="{3B6CE4A8-A6DF-48D4-803D-4ABD5D9B03B7}" destId="{512FAC50-62FC-4AAE-9F4F-040546864899}" srcOrd="1" destOrd="0" parTransId="{2758C102-996C-4838-9BB4-EC3F265FD8CC}" sibTransId="{5C37264F-B104-46AC-9AFB-2A7088574AC2}"/>
    <dgm:cxn modelId="{D83DE73D-74A3-472D-8770-9A161729D132}" type="presOf" srcId="{512FAC50-62FC-4AAE-9F4F-040546864899}" destId="{3A5992D6-A16D-4DB0-8404-E6213B020EB9}" srcOrd="0" destOrd="0" presId="urn:microsoft.com/office/officeart/2005/8/layout/process1"/>
    <dgm:cxn modelId="{3F946972-5960-4201-9E75-82A27C8977A5}" type="presOf" srcId="{5BDB764B-7348-492F-B7F0-5C1FE2BF4D21}" destId="{569C0815-285F-4EC7-A496-8867D4B842C4}" srcOrd="0" destOrd="0" presId="urn:microsoft.com/office/officeart/2005/8/layout/process1"/>
    <dgm:cxn modelId="{829CC50B-F2AD-42C9-AF3A-000D30B72A22}" type="presParOf" srcId="{7F51A559-4835-4950-8E1C-A8B8845801EF}" destId="{569C0815-285F-4EC7-A496-8867D4B842C4}" srcOrd="0" destOrd="0" presId="urn:microsoft.com/office/officeart/2005/8/layout/process1"/>
    <dgm:cxn modelId="{2F97633B-1BEE-40B9-AA93-4E3721308A32}" type="presParOf" srcId="{7F51A559-4835-4950-8E1C-A8B8845801EF}" destId="{F07063B3-D5F2-4B48-88BA-32E596A106D7}" srcOrd="1" destOrd="0" presId="urn:microsoft.com/office/officeart/2005/8/layout/process1"/>
    <dgm:cxn modelId="{6984BD44-F1A4-480B-92B2-7DEBBA404CD9}" type="presParOf" srcId="{F07063B3-D5F2-4B48-88BA-32E596A106D7}" destId="{51B22395-9692-48BE-91E4-C2DFCFBE3B1B}" srcOrd="0" destOrd="0" presId="urn:microsoft.com/office/officeart/2005/8/layout/process1"/>
    <dgm:cxn modelId="{F35BA224-6A0A-4F37-8674-F05BE33B462C}" type="presParOf" srcId="{7F51A559-4835-4950-8E1C-A8B8845801EF}" destId="{3A5992D6-A16D-4DB0-8404-E6213B020EB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6CE4A8-A6DF-48D4-803D-4ABD5D9B03B7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5BDB764B-7348-492F-B7F0-5C1FE2BF4D21}">
      <dgm:prSet phldrT="[Texto]" custT="1"/>
      <dgm:spPr/>
      <dgm:t>
        <a:bodyPr/>
        <a:lstStyle/>
        <a:p>
          <a:pPr algn="ctr"/>
          <a:r>
            <a:rPr lang="es-ES" sz="1300" dirty="0">
              <a:latin typeface="HelveticaNeueLT Std Lt" panose="020B0403020202020204" pitchFamily="34" charset="0"/>
            </a:rPr>
            <a:t>El Titular del Órgano Fiscalizador, presentará al </a:t>
          </a:r>
          <a:r>
            <a:rPr lang="es-MX" sz="1300" b="1" u="sng" dirty="0">
              <a:latin typeface="HelveticaNeueLT Std Lt" panose="020B0403020202020204" pitchFamily="34" charset="0"/>
              <a:ea typeface="Times New Roman" panose="02020603050405020304" pitchFamily="18" charset="0"/>
            </a:rPr>
            <a:t>Titular de la Institución y al Titular de la Contraloría General, a más tardar, el último día hábil del mes de febrero.</a:t>
          </a:r>
          <a:r>
            <a:rPr lang="es-MX" sz="1300" b="1" dirty="0">
              <a:latin typeface="HelveticaNeueLT Std Lt" panose="020B0403020202020204" pitchFamily="34" charset="0"/>
              <a:ea typeface="Times New Roman" panose="02020603050405020304" pitchFamily="18" charset="0"/>
            </a:rPr>
            <a:t> </a:t>
          </a:r>
          <a:endParaRPr lang="es-ES" sz="1300" b="1" u="sng" dirty="0">
            <a:latin typeface="HelveticaNeueLT Std Lt" panose="020B0403020202020204" pitchFamily="34" charset="0"/>
          </a:endParaRPr>
        </a:p>
      </dgm:t>
    </dgm:pt>
    <dgm:pt modelId="{A6E9BFAD-49B7-41BA-8394-6B2FFF9F1390}" type="parTrans" cxnId="{E9E0C1C3-FF3C-49B8-98FC-93D066AA171B}">
      <dgm:prSet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89F7639C-B9B0-43E6-9EB9-9F5DB289352A}" type="sibTrans" cxnId="{E9E0C1C3-FF3C-49B8-98FC-93D066AA171B}">
      <dgm:prSet custT="1"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512FAC50-62FC-4AAE-9F4F-040546864899}">
      <dgm:prSet custT="1"/>
      <dgm:spPr/>
      <dgm:t>
        <a:bodyPr/>
        <a:lstStyle/>
        <a:p>
          <a:r>
            <a:rPr lang="es-ES" sz="1300" dirty="0">
              <a:latin typeface="HelveticaNeueLT Std Lt" panose="020B0403020202020204" pitchFamily="34" charset="0"/>
            </a:rPr>
            <a:t>El Titular del Órgano Fiscalizador, presentará al </a:t>
          </a:r>
          <a:r>
            <a:rPr lang="es-MX" sz="1300" b="1" u="sng" dirty="0">
              <a:latin typeface="HelveticaNeueLT Std Lt" panose="020B0403020202020204" pitchFamily="34" charset="0"/>
              <a:ea typeface="Times New Roman" panose="02020603050405020304" pitchFamily="18" charset="0"/>
            </a:rPr>
            <a:t>COCODI</a:t>
          </a:r>
          <a:r>
            <a:rPr lang="es-MX" sz="1300" dirty="0">
              <a:latin typeface="HelveticaNeueLT Std Lt" panose="020B0403020202020204" pitchFamily="34" charset="0"/>
              <a:ea typeface="Times New Roman" panose="02020603050405020304" pitchFamily="18" charset="0"/>
            </a:rPr>
            <a:t>, o en su caso, al </a:t>
          </a:r>
          <a:r>
            <a:rPr lang="es-MX" sz="1300" b="1" u="sng" dirty="0">
              <a:latin typeface="HelveticaNeueLT Std Lt" panose="020B0403020202020204" pitchFamily="34" charset="0"/>
              <a:ea typeface="Times New Roman" panose="02020603050405020304" pitchFamily="18" charset="0"/>
            </a:rPr>
            <a:t>Órgano de Gobierno en la primera Sesión Ordinaria</a:t>
          </a:r>
          <a:r>
            <a:rPr lang="es-MX" sz="1300" dirty="0">
              <a:latin typeface="HelveticaNeueLT Std Lt" panose="020B0403020202020204" pitchFamily="34" charset="0"/>
              <a:ea typeface="Times New Roman" panose="02020603050405020304" pitchFamily="18" charset="0"/>
            </a:rPr>
            <a:t>.</a:t>
          </a:r>
          <a:r>
            <a:rPr lang="es-ES" sz="1300" dirty="0">
              <a:latin typeface="HelveticaNeueLT Std Lt" panose="020B0403020202020204" pitchFamily="34" charset="0"/>
            </a:rPr>
            <a:t> </a:t>
          </a:r>
          <a:endParaRPr lang="es-ES" sz="1300" b="1" u="sng" dirty="0">
            <a:latin typeface="HelveticaNeueLT Std Lt" panose="020B0403020202020204" pitchFamily="34" charset="0"/>
          </a:endParaRPr>
        </a:p>
      </dgm:t>
    </dgm:pt>
    <dgm:pt modelId="{2758C102-996C-4838-9BB4-EC3F265FD8CC}" type="parTrans" cxnId="{56BD5A91-5A87-45DD-A2AB-A6C529C49B5C}">
      <dgm:prSet/>
      <dgm:spPr/>
      <dgm:t>
        <a:bodyPr/>
        <a:lstStyle/>
        <a:p>
          <a:endParaRPr lang="es-ES"/>
        </a:p>
      </dgm:t>
    </dgm:pt>
    <dgm:pt modelId="{5C37264F-B104-46AC-9AFB-2A7088574AC2}" type="sibTrans" cxnId="{56BD5A91-5A87-45DD-A2AB-A6C529C49B5C}">
      <dgm:prSet/>
      <dgm:spPr/>
      <dgm:t>
        <a:bodyPr/>
        <a:lstStyle/>
        <a:p>
          <a:endParaRPr lang="es-ES"/>
        </a:p>
      </dgm:t>
    </dgm:pt>
    <dgm:pt modelId="{7F51A559-4835-4950-8E1C-A8B8845801EF}" type="pres">
      <dgm:prSet presAssocID="{3B6CE4A8-A6DF-48D4-803D-4ABD5D9B03B7}" presName="Name0" presStyleCnt="0">
        <dgm:presLayoutVars>
          <dgm:dir/>
          <dgm:resizeHandles val="exact"/>
        </dgm:presLayoutVars>
      </dgm:prSet>
      <dgm:spPr/>
    </dgm:pt>
    <dgm:pt modelId="{569C0815-285F-4EC7-A496-8867D4B842C4}" type="pres">
      <dgm:prSet presAssocID="{5BDB764B-7348-492F-B7F0-5C1FE2BF4D21}" presName="node" presStyleLbl="node1" presStyleIdx="0" presStyleCnt="2" custScaleY="60943" custLinFactNeighborX="15964" custLinFactNeighborY="56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063B3-D5F2-4B48-88BA-32E596A106D7}" type="pres">
      <dgm:prSet presAssocID="{89F7639C-B9B0-43E6-9EB9-9F5DB289352A}" presName="sibTrans" presStyleLbl="sibTrans2D1" presStyleIdx="0" presStyleCnt="1"/>
      <dgm:spPr/>
      <dgm:t>
        <a:bodyPr/>
        <a:lstStyle/>
        <a:p>
          <a:endParaRPr lang="es-ES"/>
        </a:p>
      </dgm:t>
    </dgm:pt>
    <dgm:pt modelId="{51B22395-9692-48BE-91E4-C2DFCFBE3B1B}" type="pres">
      <dgm:prSet presAssocID="{89F7639C-B9B0-43E6-9EB9-9F5DB289352A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3A5992D6-A16D-4DB0-8404-E6213B020EB9}" type="pres">
      <dgm:prSet presAssocID="{512FAC50-62FC-4AAE-9F4F-040546864899}" presName="node" presStyleLbl="node1" presStyleIdx="1" presStyleCnt="2" custScaleY="60943" custLinFactNeighborX="117" custLinFactNeighborY="56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E0C1C3-FF3C-49B8-98FC-93D066AA171B}" srcId="{3B6CE4A8-A6DF-48D4-803D-4ABD5D9B03B7}" destId="{5BDB764B-7348-492F-B7F0-5C1FE2BF4D21}" srcOrd="0" destOrd="0" parTransId="{A6E9BFAD-49B7-41BA-8394-6B2FFF9F1390}" sibTransId="{89F7639C-B9B0-43E6-9EB9-9F5DB289352A}"/>
    <dgm:cxn modelId="{6763BAAD-B870-49D2-AF14-2A4359148AC4}" type="presOf" srcId="{89F7639C-B9B0-43E6-9EB9-9F5DB289352A}" destId="{51B22395-9692-48BE-91E4-C2DFCFBE3B1B}" srcOrd="1" destOrd="0" presId="urn:microsoft.com/office/officeart/2005/8/layout/process1"/>
    <dgm:cxn modelId="{70E1728D-FC5F-4712-BF9A-7D18C6D61FBA}" type="presOf" srcId="{89F7639C-B9B0-43E6-9EB9-9F5DB289352A}" destId="{F07063B3-D5F2-4B48-88BA-32E596A106D7}" srcOrd="0" destOrd="0" presId="urn:microsoft.com/office/officeart/2005/8/layout/process1"/>
    <dgm:cxn modelId="{74B5A330-F3D3-4EC2-A730-935CA733216F}" type="presOf" srcId="{3B6CE4A8-A6DF-48D4-803D-4ABD5D9B03B7}" destId="{7F51A559-4835-4950-8E1C-A8B8845801EF}" srcOrd="0" destOrd="0" presId="urn:microsoft.com/office/officeart/2005/8/layout/process1"/>
    <dgm:cxn modelId="{56BD5A91-5A87-45DD-A2AB-A6C529C49B5C}" srcId="{3B6CE4A8-A6DF-48D4-803D-4ABD5D9B03B7}" destId="{512FAC50-62FC-4AAE-9F4F-040546864899}" srcOrd="1" destOrd="0" parTransId="{2758C102-996C-4838-9BB4-EC3F265FD8CC}" sibTransId="{5C37264F-B104-46AC-9AFB-2A7088574AC2}"/>
    <dgm:cxn modelId="{D83DE73D-74A3-472D-8770-9A161729D132}" type="presOf" srcId="{512FAC50-62FC-4AAE-9F4F-040546864899}" destId="{3A5992D6-A16D-4DB0-8404-E6213B020EB9}" srcOrd="0" destOrd="0" presId="urn:microsoft.com/office/officeart/2005/8/layout/process1"/>
    <dgm:cxn modelId="{3F946972-5960-4201-9E75-82A27C8977A5}" type="presOf" srcId="{5BDB764B-7348-492F-B7F0-5C1FE2BF4D21}" destId="{569C0815-285F-4EC7-A496-8867D4B842C4}" srcOrd="0" destOrd="0" presId="urn:microsoft.com/office/officeart/2005/8/layout/process1"/>
    <dgm:cxn modelId="{829CC50B-F2AD-42C9-AF3A-000D30B72A22}" type="presParOf" srcId="{7F51A559-4835-4950-8E1C-A8B8845801EF}" destId="{569C0815-285F-4EC7-A496-8867D4B842C4}" srcOrd="0" destOrd="0" presId="urn:microsoft.com/office/officeart/2005/8/layout/process1"/>
    <dgm:cxn modelId="{2F97633B-1BEE-40B9-AA93-4E3721308A32}" type="presParOf" srcId="{7F51A559-4835-4950-8E1C-A8B8845801EF}" destId="{F07063B3-D5F2-4B48-88BA-32E596A106D7}" srcOrd="1" destOrd="0" presId="urn:microsoft.com/office/officeart/2005/8/layout/process1"/>
    <dgm:cxn modelId="{6984BD44-F1A4-480B-92B2-7DEBBA404CD9}" type="presParOf" srcId="{F07063B3-D5F2-4B48-88BA-32E596A106D7}" destId="{51B22395-9692-48BE-91E4-C2DFCFBE3B1B}" srcOrd="0" destOrd="0" presId="urn:microsoft.com/office/officeart/2005/8/layout/process1"/>
    <dgm:cxn modelId="{F35BA224-6A0A-4F37-8674-F05BE33B462C}" type="presParOf" srcId="{7F51A559-4835-4950-8E1C-A8B8845801EF}" destId="{3A5992D6-A16D-4DB0-8404-E6213B020EB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A3ACCE1-A754-4308-8DD2-266ACB213BFD}" type="doc">
      <dgm:prSet loTypeId="urn:microsoft.com/office/officeart/2005/8/layout/b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6DE6428-4C9E-4BD9-9BCD-9558C4103824}">
      <dgm:prSet phldrT="[Texto]" custT="1"/>
      <dgm:spPr/>
      <dgm:t>
        <a:bodyPr/>
        <a:lstStyle/>
        <a:p>
          <a:r>
            <a:rPr lang="es-ES" sz="1500" b="0" i="0" dirty="0">
              <a:latin typeface="HelveticaNeueLT Std Lt" panose="020B0403020202020204"/>
            </a:rPr>
            <a:t>Conformación de </a:t>
          </a:r>
          <a:r>
            <a:rPr lang="es-ES" sz="1500" b="1" i="0" u="sng" dirty="0">
              <a:latin typeface="HelveticaNeueLT Std Lt" panose="020B0403020202020204"/>
            </a:rPr>
            <a:t>Grupo de Trabajo</a:t>
          </a:r>
        </a:p>
      </dgm:t>
    </dgm:pt>
    <dgm:pt modelId="{9BFD45DD-1937-444C-8FB4-96E4CC7FF1D8}" type="parTrans" cxnId="{AEFE5AD8-DD81-4829-9EC3-C332BF50296D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E6BBC128-339E-461B-B1BB-09E03F6E7102}" type="sibTrans" cxnId="{AEFE5AD8-DD81-4829-9EC3-C332BF50296D}">
      <dgm:prSet custT="1"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E356FC0C-1046-4380-8CE5-041BE9A142F2}">
      <dgm:prSet phldrT="[Texto]" custT="1"/>
      <dgm:spPr/>
      <dgm:t>
        <a:bodyPr/>
        <a:lstStyle/>
        <a:p>
          <a:r>
            <a:rPr lang="es-ES" sz="1500" b="0" i="0" u="none" dirty="0">
              <a:latin typeface="HelveticaNeueLT Std Lt" panose="020B0403020202020204"/>
            </a:rPr>
            <a:t>Selección de </a:t>
          </a:r>
          <a:r>
            <a:rPr lang="es-ES" sz="1500" b="1" i="0" u="sng" dirty="0">
              <a:latin typeface="HelveticaNeueLT Std Lt" panose="020B0403020202020204"/>
            </a:rPr>
            <a:t>Inventario de Procesos</a:t>
          </a:r>
        </a:p>
      </dgm:t>
    </dgm:pt>
    <dgm:pt modelId="{8C20DBDD-9695-46F4-AF39-CD674852BF25}" type="parTrans" cxnId="{FA76DB75-CA4C-4D06-9490-725B3502EC81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F80591E2-2E69-413B-B480-0025CBBC6AE7}" type="sibTrans" cxnId="{FA76DB75-CA4C-4D06-9490-725B3502EC81}">
      <dgm:prSet custT="1"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0FFB7655-CD49-4A41-9AFE-FB6194F0CA85}">
      <dgm:prSet custT="1"/>
      <dgm:spPr/>
      <dgm:t>
        <a:bodyPr/>
        <a:lstStyle/>
        <a:p>
          <a:r>
            <a:rPr lang="es-ES" sz="1500" b="0" i="0" dirty="0">
              <a:latin typeface="HelveticaNeueLT Std Lt" panose="020B0403020202020204"/>
            </a:rPr>
            <a:t>Elaboración y autorización de </a:t>
          </a:r>
          <a:r>
            <a:rPr lang="es-ES" sz="1500" b="1" i="0" u="sng" dirty="0">
              <a:latin typeface="HelveticaNeueLT Std Lt" panose="020B0403020202020204"/>
            </a:rPr>
            <a:t>PTAR, Mapa de Riesgos y Matriz</a:t>
          </a:r>
        </a:p>
      </dgm:t>
    </dgm:pt>
    <dgm:pt modelId="{265B8C0B-7F73-4051-AD48-0BAC5DD10105}" type="parTrans" cxnId="{5230A500-5E90-4D8E-ACED-523BEE94DB8C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DFFA8E22-21E7-4AB5-AF8B-0DD1B1F76212}" type="sibTrans" cxnId="{5230A500-5E90-4D8E-ACED-523BEE94DB8C}">
      <dgm:prSet custT="1"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8A53F7E2-C5ED-4EBE-B43D-C882A41195E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500" b="0" i="0" u="none" dirty="0">
              <a:latin typeface="HelveticaNeueLT Std Lt" panose="020B0403020202020204"/>
            </a:rPr>
            <a:t>El Órgano Fiscalizador evaluará RAT-PTAR y emitirá el </a:t>
          </a:r>
          <a:r>
            <a:rPr lang="es-ES" sz="1500" b="1" i="0" u="sng" dirty="0">
              <a:latin typeface="HelveticaNeueLT Std Lt" panose="020B0403020202020204"/>
            </a:rPr>
            <a:t>Informe de Evaluación</a:t>
          </a:r>
          <a:endParaRPr lang="es-ES" sz="1500" b="1" i="0" dirty="0">
            <a:latin typeface="HelveticaNeueLT Std Lt" panose="020B0403020202020204"/>
          </a:endParaRPr>
        </a:p>
      </dgm:t>
    </dgm:pt>
    <dgm:pt modelId="{18164463-4661-46DF-A408-DF4810AFE32B}" type="parTrans" cxnId="{91B94721-3EDA-41CE-99C6-2D8D3D69FE09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809BA60E-3872-4C4C-9801-2DFA98188DC7}" type="sibTrans" cxnId="{91B94721-3EDA-41CE-99C6-2D8D3D69FE09}">
      <dgm:prSet custT="1"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BC90D4E6-DF95-45EB-A6E6-5192FFEFAD6D}">
      <dgm:prSet custT="1"/>
      <dgm:spPr/>
      <dgm:t>
        <a:bodyPr/>
        <a:lstStyle/>
        <a:p>
          <a:r>
            <a:rPr lang="es-ES" sz="1500" b="0" i="0" dirty="0">
              <a:latin typeface="HelveticaNeueLT Std Lt" panose="020B0403020202020204"/>
            </a:rPr>
            <a:t>Seguimiento trimestral a las acciones de control (</a:t>
          </a:r>
          <a:r>
            <a:rPr lang="es-ES" sz="1500" b="1" i="0" u="sng" dirty="0">
              <a:latin typeface="HelveticaNeueLT Std Lt" panose="020B0403020202020204"/>
            </a:rPr>
            <a:t>RAT-PTAR</a:t>
          </a:r>
          <a:r>
            <a:rPr lang="es-ES" sz="1500" b="0" i="0" dirty="0">
              <a:latin typeface="HelveticaNeueLT Std Lt" panose="020B0403020202020204"/>
            </a:rPr>
            <a:t>)</a:t>
          </a:r>
        </a:p>
      </dgm:t>
    </dgm:pt>
    <dgm:pt modelId="{1AAC0A5E-B3BA-4AEF-8D2F-89BBCEF9210B}" type="parTrans" cxnId="{795785AC-3B63-44C5-9AAA-BAF432A0A7B1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DAB16A19-4D06-48E0-B3D7-6620FC894A3A}" type="sibTrans" cxnId="{795785AC-3B63-44C5-9AAA-BAF432A0A7B1}">
      <dgm:prSet custT="1"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D9E328F3-3E82-481C-8A92-EF76AA93F118}">
      <dgm:prSet custT="1"/>
      <dgm:spPr/>
      <dgm:t>
        <a:bodyPr/>
        <a:lstStyle/>
        <a:p>
          <a:r>
            <a:rPr lang="es-ES" sz="1500" b="0" i="0" dirty="0">
              <a:latin typeface="HelveticaNeueLT Std Lt" panose="020B0403020202020204"/>
            </a:rPr>
            <a:t>Seguimiento anual al PTAR y elaboración del </a:t>
          </a:r>
          <a:r>
            <a:rPr lang="es-ES" sz="1500" b="1" i="0" u="sng" dirty="0">
              <a:latin typeface="HelveticaNeueLT Std Lt" panose="020B0403020202020204"/>
            </a:rPr>
            <a:t>Reporte Anual </a:t>
          </a:r>
        </a:p>
      </dgm:t>
    </dgm:pt>
    <dgm:pt modelId="{8958CC67-BFFE-47FA-8EB6-6E5A1022C28F}" type="parTrans" cxnId="{CF94BAE0-4003-49A3-95E2-0422D600AA97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B3787653-3771-4579-83BA-EA64FDEFABFE}" type="sibTrans" cxnId="{CF94BAE0-4003-49A3-95E2-0422D600AA97}">
      <dgm:prSet custT="1"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36B3969E-6389-440E-ADD4-2247BE13F270}">
      <dgm:prSet custT="1"/>
      <dgm:spPr/>
      <dgm:t>
        <a:bodyPr/>
        <a:lstStyle/>
        <a:p>
          <a:r>
            <a:rPr lang="es-ES" sz="1500" b="0" i="0" dirty="0">
              <a:latin typeface="HelveticaNeueLT Std Lt" panose="020B0403020202020204"/>
            </a:rPr>
            <a:t>El Órgano Fiscalizador emitirá su </a:t>
          </a:r>
          <a:r>
            <a:rPr lang="es-ES" sz="1500" b="1" i="0" u="sng" dirty="0">
              <a:latin typeface="HelveticaNeueLT Std Lt" panose="020B0403020202020204"/>
            </a:rPr>
            <a:t>opinión al Reporte Anual.</a:t>
          </a:r>
        </a:p>
      </dgm:t>
    </dgm:pt>
    <dgm:pt modelId="{400EFBEB-44B5-47ED-9FA7-DB3CA883DA11}" type="parTrans" cxnId="{9458B342-06F5-4CC6-95E8-D7EDBA576295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01741E29-0B76-43BD-B13F-03461A6EE5C1}" type="sibTrans" cxnId="{9458B342-06F5-4CC6-95E8-D7EDBA576295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4135EFEE-EACE-4884-8432-09BAD6E5C113}" type="pres">
      <dgm:prSet presAssocID="{8A3ACCE1-A754-4308-8DD2-266ACB213B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91634B-5724-4281-A468-B725D64304E2}" type="pres">
      <dgm:prSet presAssocID="{D6DE6428-4C9E-4BD9-9BCD-9558C4103824}" presName="node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5C0F708A-C5D9-4BD3-883D-97312C232522}" type="pres">
      <dgm:prSet presAssocID="{E6BBC128-339E-461B-B1BB-09E03F6E7102}" presName="sibTrans" presStyleLbl="sibTrans1D1" presStyleIdx="0" presStyleCnt="6"/>
      <dgm:spPr/>
      <dgm:t>
        <a:bodyPr/>
        <a:lstStyle/>
        <a:p>
          <a:endParaRPr lang="es-ES"/>
        </a:p>
      </dgm:t>
    </dgm:pt>
    <dgm:pt modelId="{720BC8F6-C558-4F0B-AC17-8FC0D84F841C}" type="pres">
      <dgm:prSet presAssocID="{E6BBC128-339E-461B-B1BB-09E03F6E7102}" presName="connectorText" presStyleLbl="sibTrans1D1" presStyleIdx="0" presStyleCnt="6"/>
      <dgm:spPr/>
      <dgm:t>
        <a:bodyPr/>
        <a:lstStyle/>
        <a:p>
          <a:endParaRPr lang="es-ES"/>
        </a:p>
      </dgm:t>
    </dgm:pt>
    <dgm:pt modelId="{65B7F7ED-DE2A-4039-B618-57938C3EB1C6}" type="pres">
      <dgm:prSet presAssocID="{E356FC0C-1046-4380-8CE5-041BE9A142F2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4D042C64-1F66-4C7E-BD32-B27D4927AC13}" type="pres">
      <dgm:prSet presAssocID="{F80591E2-2E69-413B-B480-0025CBBC6AE7}" presName="sibTrans" presStyleLbl="sibTrans1D1" presStyleIdx="1" presStyleCnt="6"/>
      <dgm:spPr/>
      <dgm:t>
        <a:bodyPr/>
        <a:lstStyle/>
        <a:p>
          <a:endParaRPr lang="es-ES"/>
        </a:p>
      </dgm:t>
    </dgm:pt>
    <dgm:pt modelId="{4BB56505-7D1A-47DB-A3DF-6A23F1F6C2EC}" type="pres">
      <dgm:prSet presAssocID="{F80591E2-2E69-413B-B480-0025CBBC6AE7}" presName="connectorText" presStyleLbl="sibTrans1D1" presStyleIdx="1" presStyleCnt="6"/>
      <dgm:spPr/>
      <dgm:t>
        <a:bodyPr/>
        <a:lstStyle/>
        <a:p>
          <a:endParaRPr lang="es-ES"/>
        </a:p>
      </dgm:t>
    </dgm:pt>
    <dgm:pt modelId="{EF2A6792-23C3-4FC3-BBB4-CE828A907FAA}" type="pres">
      <dgm:prSet presAssocID="{0FFB7655-CD49-4A41-9AFE-FB6194F0CA85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9FEEA234-862E-445F-A119-6E3F1EDE7C1B}" type="pres">
      <dgm:prSet presAssocID="{DFFA8E22-21E7-4AB5-AF8B-0DD1B1F76212}" presName="sibTrans" presStyleLbl="sibTrans1D1" presStyleIdx="2" presStyleCnt="6"/>
      <dgm:spPr/>
      <dgm:t>
        <a:bodyPr/>
        <a:lstStyle/>
        <a:p>
          <a:endParaRPr lang="es-ES"/>
        </a:p>
      </dgm:t>
    </dgm:pt>
    <dgm:pt modelId="{DAAF3433-B89F-4AE4-9340-D41B40B44CFC}" type="pres">
      <dgm:prSet presAssocID="{DFFA8E22-21E7-4AB5-AF8B-0DD1B1F76212}" presName="connectorText" presStyleLbl="sibTrans1D1" presStyleIdx="2" presStyleCnt="6"/>
      <dgm:spPr/>
      <dgm:t>
        <a:bodyPr/>
        <a:lstStyle/>
        <a:p>
          <a:endParaRPr lang="es-ES"/>
        </a:p>
      </dgm:t>
    </dgm:pt>
    <dgm:pt modelId="{7DB021A8-6BED-4439-A286-5BA96B38A4A2}" type="pres">
      <dgm:prSet presAssocID="{BC90D4E6-DF95-45EB-A6E6-5192FFEFAD6D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5CBE125B-90F6-4946-B54A-36F833EEB826}" type="pres">
      <dgm:prSet presAssocID="{DAB16A19-4D06-48E0-B3D7-6620FC894A3A}" presName="sibTrans" presStyleLbl="sibTrans1D1" presStyleIdx="3" presStyleCnt="6"/>
      <dgm:spPr/>
      <dgm:t>
        <a:bodyPr/>
        <a:lstStyle/>
        <a:p>
          <a:endParaRPr lang="es-ES"/>
        </a:p>
      </dgm:t>
    </dgm:pt>
    <dgm:pt modelId="{A66CB359-3EAA-4D96-8EC4-C2885E5E1630}" type="pres">
      <dgm:prSet presAssocID="{DAB16A19-4D06-48E0-B3D7-6620FC894A3A}" presName="connectorText" presStyleLbl="sibTrans1D1" presStyleIdx="3" presStyleCnt="6"/>
      <dgm:spPr/>
      <dgm:t>
        <a:bodyPr/>
        <a:lstStyle/>
        <a:p>
          <a:endParaRPr lang="es-ES"/>
        </a:p>
      </dgm:t>
    </dgm:pt>
    <dgm:pt modelId="{C2FE7F26-F6BF-419B-861E-3EAEA4C415C7}" type="pres">
      <dgm:prSet presAssocID="{8A53F7E2-C5ED-4EBE-B43D-C882A41195E8}" presName="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D921C56C-5FD2-4BC6-AFD9-353558E47C69}" type="pres">
      <dgm:prSet presAssocID="{809BA60E-3872-4C4C-9801-2DFA98188DC7}" presName="sibTrans" presStyleLbl="sibTrans1D1" presStyleIdx="4" presStyleCnt="6"/>
      <dgm:spPr/>
      <dgm:t>
        <a:bodyPr/>
        <a:lstStyle/>
        <a:p>
          <a:endParaRPr lang="es-ES"/>
        </a:p>
      </dgm:t>
    </dgm:pt>
    <dgm:pt modelId="{2241110D-88E5-4DF2-9149-825E986874D0}" type="pres">
      <dgm:prSet presAssocID="{809BA60E-3872-4C4C-9801-2DFA98188DC7}" presName="connectorText" presStyleLbl="sibTrans1D1" presStyleIdx="4" presStyleCnt="6"/>
      <dgm:spPr/>
      <dgm:t>
        <a:bodyPr/>
        <a:lstStyle/>
        <a:p>
          <a:endParaRPr lang="es-ES"/>
        </a:p>
      </dgm:t>
    </dgm:pt>
    <dgm:pt modelId="{1AC73FF7-BD3B-4340-85A2-7AC9CC2D825C}" type="pres">
      <dgm:prSet presAssocID="{D9E328F3-3E82-481C-8A92-EF76AA93F118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26927242-67E4-4775-BCE4-D1EDF7ECE9C2}" type="pres">
      <dgm:prSet presAssocID="{B3787653-3771-4579-83BA-EA64FDEFABFE}" presName="sibTrans" presStyleLbl="sibTrans1D1" presStyleIdx="5" presStyleCnt="6"/>
      <dgm:spPr/>
      <dgm:t>
        <a:bodyPr/>
        <a:lstStyle/>
        <a:p>
          <a:endParaRPr lang="es-ES"/>
        </a:p>
      </dgm:t>
    </dgm:pt>
    <dgm:pt modelId="{841A91BF-83AD-444F-8107-8289D2514920}" type="pres">
      <dgm:prSet presAssocID="{B3787653-3771-4579-83BA-EA64FDEFABFE}" presName="connectorText" presStyleLbl="sibTrans1D1" presStyleIdx="5" presStyleCnt="6"/>
      <dgm:spPr/>
      <dgm:t>
        <a:bodyPr/>
        <a:lstStyle/>
        <a:p>
          <a:endParaRPr lang="es-ES"/>
        </a:p>
      </dgm:t>
    </dgm:pt>
    <dgm:pt modelId="{980117DF-7F45-4B16-BF33-7A799A9056C9}" type="pres">
      <dgm:prSet presAssocID="{36B3969E-6389-440E-ADD4-2247BE13F270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0A311006-8F88-48D5-9A87-8F8007DC63DE}" type="presOf" srcId="{DAB16A19-4D06-48E0-B3D7-6620FC894A3A}" destId="{5CBE125B-90F6-4946-B54A-36F833EEB826}" srcOrd="0" destOrd="0" presId="urn:microsoft.com/office/officeart/2005/8/layout/bProcess3"/>
    <dgm:cxn modelId="{74BA414C-D5E9-48D9-9D9B-4303E9751D5B}" type="presOf" srcId="{DFFA8E22-21E7-4AB5-AF8B-0DD1B1F76212}" destId="{9FEEA234-862E-445F-A119-6E3F1EDE7C1B}" srcOrd="0" destOrd="0" presId="urn:microsoft.com/office/officeart/2005/8/layout/bProcess3"/>
    <dgm:cxn modelId="{4DDF921A-4A6A-442E-9FDB-843DF49E7B4C}" type="presOf" srcId="{DFFA8E22-21E7-4AB5-AF8B-0DD1B1F76212}" destId="{DAAF3433-B89F-4AE4-9340-D41B40B44CFC}" srcOrd="1" destOrd="0" presId="urn:microsoft.com/office/officeart/2005/8/layout/bProcess3"/>
    <dgm:cxn modelId="{CF94BAE0-4003-49A3-95E2-0422D600AA97}" srcId="{8A3ACCE1-A754-4308-8DD2-266ACB213BFD}" destId="{D9E328F3-3E82-481C-8A92-EF76AA93F118}" srcOrd="5" destOrd="0" parTransId="{8958CC67-BFFE-47FA-8EB6-6E5A1022C28F}" sibTransId="{B3787653-3771-4579-83BA-EA64FDEFABFE}"/>
    <dgm:cxn modelId="{16400022-CCDA-4C77-BEAD-4F9BF5CB2879}" type="presOf" srcId="{8A53F7E2-C5ED-4EBE-B43D-C882A41195E8}" destId="{C2FE7F26-F6BF-419B-861E-3EAEA4C415C7}" srcOrd="0" destOrd="0" presId="urn:microsoft.com/office/officeart/2005/8/layout/bProcess3"/>
    <dgm:cxn modelId="{22087AA1-A2DA-45AB-8DBC-772FC7A520AF}" type="presOf" srcId="{0FFB7655-CD49-4A41-9AFE-FB6194F0CA85}" destId="{EF2A6792-23C3-4FC3-BBB4-CE828A907FAA}" srcOrd="0" destOrd="0" presId="urn:microsoft.com/office/officeart/2005/8/layout/bProcess3"/>
    <dgm:cxn modelId="{65EA9CAB-4CA4-49F0-B312-F0CF07EFE124}" type="presOf" srcId="{B3787653-3771-4579-83BA-EA64FDEFABFE}" destId="{26927242-67E4-4775-BCE4-D1EDF7ECE9C2}" srcOrd="0" destOrd="0" presId="urn:microsoft.com/office/officeart/2005/8/layout/bProcess3"/>
    <dgm:cxn modelId="{7D80DD89-8A8C-460C-B099-9CE2A7009A77}" type="presOf" srcId="{BC90D4E6-DF95-45EB-A6E6-5192FFEFAD6D}" destId="{7DB021A8-6BED-4439-A286-5BA96B38A4A2}" srcOrd="0" destOrd="0" presId="urn:microsoft.com/office/officeart/2005/8/layout/bProcess3"/>
    <dgm:cxn modelId="{F697CF2A-2870-4F23-81DC-2198B745FF1C}" type="presOf" srcId="{F80591E2-2E69-413B-B480-0025CBBC6AE7}" destId="{4D042C64-1F66-4C7E-BD32-B27D4927AC13}" srcOrd="0" destOrd="0" presId="urn:microsoft.com/office/officeart/2005/8/layout/bProcess3"/>
    <dgm:cxn modelId="{0B7C4D67-5368-4B45-BD2B-24758095F9F9}" type="presOf" srcId="{E6BBC128-339E-461B-B1BB-09E03F6E7102}" destId="{5C0F708A-C5D9-4BD3-883D-97312C232522}" srcOrd="0" destOrd="0" presId="urn:microsoft.com/office/officeart/2005/8/layout/bProcess3"/>
    <dgm:cxn modelId="{73493BFE-F652-4B4B-880F-34A65B795920}" type="presOf" srcId="{B3787653-3771-4579-83BA-EA64FDEFABFE}" destId="{841A91BF-83AD-444F-8107-8289D2514920}" srcOrd="1" destOrd="0" presId="urn:microsoft.com/office/officeart/2005/8/layout/bProcess3"/>
    <dgm:cxn modelId="{C3F25253-C8E3-41B0-9A32-97ABCA3F5DAE}" type="presOf" srcId="{8A3ACCE1-A754-4308-8DD2-266ACB213BFD}" destId="{4135EFEE-EACE-4884-8432-09BAD6E5C113}" srcOrd="0" destOrd="0" presId="urn:microsoft.com/office/officeart/2005/8/layout/bProcess3"/>
    <dgm:cxn modelId="{AEFE5AD8-DD81-4829-9EC3-C332BF50296D}" srcId="{8A3ACCE1-A754-4308-8DD2-266ACB213BFD}" destId="{D6DE6428-4C9E-4BD9-9BCD-9558C4103824}" srcOrd="0" destOrd="0" parTransId="{9BFD45DD-1937-444C-8FB4-96E4CC7FF1D8}" sibTransId="{E6BBC128-339E-461B-B1BB-09E03F6E7102}"/>
    <dgm:cxn modelId="{FA76DB75-CA4C-4D06-9490-725B3502EC81}" srcId="{8A3ACCE1-A754-4308-8DD2-266ACB213BFD}" destId="{E356FC0C-1046-4380-8CE5-041BE9A142F2}" srcOrd="1" destOrd="0" parTransId="{8C20DBDD-9695-46F4-AF39-CD674852BF25}" sibTransId="{F80591E2-2E69-413B-B480-0025CBBC6AE7}"/>
    <dgm:cxn modelId="{795785AC-3B63-44C5-9AAA-BAF432A0A7B1}" srcId="{8A3ACCE1-A754-4308-8DD2-266ACB213BFD}" destId="{BC90D4E6-DF95-45EB-A6E6-5192FFEFAD6D}" srcOrd="3" destOrd="0" parTransId="{1AAC0A5E-B3BA-4AEF-8D2F-89BBCEF9210B}" sibTransId="{DAB16A19-4D06-48E0-B3D7-6620FC894A3A}"/>
    <dgm:cxn modelId="{431AF1C6-5417-4E6C-8ED1-4ED4116F2FBB}" type="presOf" srcId="{D6DE6428-4C9E-4BD9-9BCD-9558C4103824}" destId="{D091634B-5724-4281-A468-B725D64304E2}" srcOrd="0" destOrd="0" presId="urn:microsoft.com/office/officeart/2005/8/layout/bProcess3"/>
    <dgm:cxn modelId="{93E93BD2-39AD-44F9-965F-6D3AAB0AC6F8}" type="presOf" srcId="{809BA60E-3872-4C4C-9801-2DFA98188DC7}" destId="{D921C56C-5FD2-4BC6-AFD9-353558E47C69}" srcOrd="0" destOrd="0" presId="urn:microsoft.com/office/officeart/2005/8/layout/bProcess3"/>
    <dgm:cxn modelId="{25E685DF-384E-4F18-81DB-0B3CDD829352}" type="presOf" srcId="{DAB16A19-4D06-48E0-B3D7-6620FC894A3A}" destId="{A66CB359-3EAA-4D96-8EC4-C2885E5E1630}" srcOrd="1" destOrd="0" presId="urn:microsoft.com/office/officeart/2005/8/layout/bProcess3"/>
    <dgm:cxn modelId="{3B8FBC2A-F283-4D43-89F8-5DF4A1BE5DB3}" type="presOf" srcId="{E6BBC128-339E-461B-B1BB-09E03F6E7102}" destId="{720BC8F6-C558-4F0B-AC17-8FC0D84F841C}" srcOrd="1" destOrd="0" presId="urn:microsoft.com/office/officeart/2005/8/layout/bProcess3"/>
    <dgm:cxn modelId="{91B94721-3EDA-41CE-99C6-2D8D3D69FE09}" srcId="{8A3ACCE1-A754-4308-8DD2-266ACB213BFD}" destId="{8A53F7E2-C5ED-4EBE-B43D-C882A41195E8}" srcOrd="4" destOrd="0" parTransId="{18164463-4661-46DF-A408-DF4810AFE32B}" sibTransId="{809BA60E-3872-4C4C-9801-2DFA98188DC7}"/>
    <dgm:cxn modelId="{FA25EA58-7A6F-40BC-92B2-02CFE9C8C5A9}" type="presOf" srcId="{D9E328F3-3E82-481C-8A92-EF76AA93F118}" destId="{1AC73FF7-BD3B-4340-85A2-7AC9CC2D825C}" srcOrd="0" destOrd="0" presId="urn:microsoft.com/office/officeart/2005/8/layout/bProcess3"/>
    <dgm:cxn modelId="{E305DD62-0491-44D2-863B-4862AEB790E5}" type="presOf" srcId="{36B3969E-6389-440E-ADD4-2247BE13F270}" destId="{980117DF-7F45-4B16-BF33-7A799A9056C9}" srcOrd="0" destOrd="0" presId="urn:microsoft.com/office/officeart/2005/8/layout/bProcess3"/>
    <dgm:cxn modelId="{5AE5A41C-BE39-4D16-905B-80D4630B76B8}" type="presOf" srcId="{809BA60E-3872-4C4C-9801-2DFA98188DC7}" destId="{2241110D-88E5-4DF2-9149-825E986874D0}" srcOrd="1" destOrd="0" presId="urn:microsoft.com/office/officeart/2005/8/layout/bProcess3"/>
    <dgm:cxn modelId="{79DE31D8-22F3-4EE7-A879-EB27F8CA461E}" type="presOf" srcId="{E356FC0C-1046-4380-8CE5-041BE9A142F2}" destId="{65B7F7ED-DE2A-4039-B618-57938C3EB1C6}" srcOrd="0" destOrd="0" presId="urn:microsoft.com/office/officeart/2005/8/layout/bProcess3"/>
    <dgm:cxn modelId="{5230A500-5E90-4D8E-ACED-523BEE94DB8C}" srcId="{8A3ACCE1-A754-4308-8DD2-266ACB213BFD}" destId="{0FFB7655-CD49-4A41-9AFE-FB6194F0CA85}" srcOrd="2" destOrd="0" parTransId="{265B8C0B-7F73-4051-AD48-0BAC5DD10105}" sibTransId="{DFFA8E22-21E7-4AB5-AF8B-0DD1B1F76212}"/>
    <dgm:cxn modelId="{9458B342-06F5-4CC6-95E8-D7EDBA576295}" srcId="{8A3ACCE1-A754-4308-8DD2-266ACB213BFD}" destId="{36B3969E-6389-440E-ADD4-2247BE13F270}" srcOrd="6" destOrd="0" parTransId="{400EFBEB-44B5-47ED-9FA7-DB3CA883DA11}" sibTransId="{01741E29-0B76-43BD-B13F-03461A6EE5C1}"/>
    <dgm:cxn modelId="{1BE899F6-0C69-4AD2-8A34-1D4B97961896}" type="presOf" srcId="{F80591E2-2E69-413B-B480-0025CBBC6AE7}" destId="{4BB56505-7D1A-47DB-A3DF-6A23F1F6C2EC}" srcOrd="1" destOrd="0" presId="urn:microsoft.com/office/officeart/2005/8/layout/bProcess3"/>
    <dgm:cxn modelId="{303B60CC-14A4-4432-A169-83E5A4ECE1E0}" type="presParOf" srcId="{4135EFEE-EACE-4884-8432-09BAD6E5C113}" destId="{D091634B-5724-4281-A468-B725D64304E2}" srcOrd="0" destOrd="0" presId="urn:microsoft.com/office/officeart/2005/8/layout/bProcess3"/>
    <dgm:cxn modelId="{6A6AB521-E2C7-4269-B7C2-8174C0413175}" type="presParOf" srcId="{4135EFEE-EACE-4884-8432-09BAD6E5C113}" destId="{5C0F708A-C5D9-4BD3-883D-97312C232522}" srcOrd="1" destOrd="0" presId="urn:microsoft.com/office/officeart/2005/8/layout/bProcess3"/>
    <dgm:cxn modelId="{96E0D109-24D3-4E52-8260-0EA68CEC6279}" type="presParOf" srcId="{5C0F708A-C5D9-4BD3-883D-97312C232522}" destId="{720BC8F6-C558-4F0B-AC17-8FC0D84F841C}" srcOrd="0" destOrd="0" presId="urn:microsoft.com/office/officeart/2005/8/layout/bProcess3"/>
    <dgm:cxn modelId="{E41B1810-BF28-48A0-86F7-088805119724}" type="presParOf" srcId="{4135EFEE-EACE-4884-8432-09BAD6E5C113}" destId="{65B7F7ED-DE2A-4039-B618-57938C3EB1C6}" srcOrd="2" destOrd="0" presId="urn:microsoft.com/office/officeart/2005/8/layout/bProcess3"/>
    <dgm:cxn modelId="{5FC5368D-8FEE-4EF2-9A7E-673143BF03E9}" type="presParOf" srcId="{4135EFEE-EACE-4884-8432-09BAD6E5C113}" destId="{4D042C64-1F66-4C7E-BD32-B27D4927AC13}" srcOrd="3" destOrd="0" presId="urn:microsoft.com/office/officeart/2005/8/layout/bProcess3"/>
    <dgm:cxn modelId="{F739451C-66EC-419A-A5A6-F09EE65A6C6E}" type="presParOf" srcId="{4D042C64-1F66-4C7E-BD32-B27D4927AC13}" destId="{4BB56505-7D1A-47DB-A3DF-6A23F1F6C2EC}" srcOrd="0" destOrd="0" presId="urn:microsoft.com/office/officeart/2005/8/layout/bProcess3"/>
    <dgm:cxn modelId="{6C64EFE9-AD3A-4D94-8C8B-393AA3EEE46C}" type="presParOf" srcId="{4135EFEE-EACE-4884-8432-09BAD6E5C113}" destId="{EF2A6792-23C3-4FC3-BBB4-CE828A907FAA}" srcOrd="4" destOrd="0" presId="urn:microsoft.com/office/officeart/2005/8/layout/bProcess3"/>
    <dgm:cxn modelId="{D2741BE4-8F68-4D42-97B3-A487890CF67A}" type="presParOf" srcId="{4135EFEE-EACE-4884-8432-09BAD6E5C113}" destId="{9FEEA234-862E-445F-A119-6E3F1EDE7C1B}" srcOrd="5" destOrd="0" presId="urn:microsoft.com/office/officeart/2005/8/layout/bProcess3"/>
    <dgm:cxn modelId="{1CD1C1A7-CCE2-490D-A741-FC86D49B1F9F}" type="presParOf" srcId="{9FEEA234-862E-445F-A119-6E3F1EDE7C1B}" destId="{DAAF3433-B89F-4AE4-9340-D41B40B44CFC}" srcOrd="0" destOrd="0" presId="urn:microsoft.com/office/officeart/2005/8/layout/bProcess3"/>
    <dgm:cxn modelId="{016B04C6-1BCC-4A65-B217-F7548AB20004}" type="presParOf" srcId="{4135EFEE-EACE-4884-8432-09BAD6E5C113}" destId="{7DB021A8-6BED-4439-A286-5BA96B38A4A2}" srcOrd="6" destOrd="0" presId="urn:microsoft.com/office/officeart/2005/8/layout/bProcess3"/>
    <dgm:cxn modelId="{B915CDCE-A162-4FF3-880B-21BDA9CBEC24}" type="presParOf" srcId="{4135EFEE-EACE-4884-8432-09BAD6E5C113}" destId="{5CBE125B-90F6-4946-B54A-36F833EEB826}" srcOrd="7" destOrd="0" presId="urn:microsoft.com/office/officeart/2005/8/layout/bProcess3"/>
    <dgm:cxn modelId="{95B3CAEA-041C-4EEB-84AB-CC731EE38AD8}" type="presParOf" srcId="{5CBE125B-90F6-4946-B54A-36F833EEB826}" destId="{A66CB359-3EAA-4D96-8EC4-C2885E5E1630}" srcOrd="0" destOrd="0" presId="urn:microsoft.com/office/officeart/2005/8/layout/bProcess3"/>
    <dgm:cxn modelId="{EA3877A2-057F-4493-A3B5-BE79D01C8E0D}" type="presParOf" srcId="{4135EFEE-EACE-4884-8432-09BAD6E5C113}" destId="{C2FE7F26-F6BF-419B-861E-3EAEA4C415C7}" srcOrd="8" destOrd="0" presId="urn:microsoft.com/office/officeart/2005/8/layout/bProcess3"/>
    <dgm:cxn modelId="{85C1F4FD-18A6-4E86-BDB1-997CDD265DF0}" type="presParOf" srcId="{4135EFEE-EACE-4884-8432-09BAD6E5C113}" destId="{D921C56C-5FD2-4BC6-AFD9-353558E47C69}" srcOrd="9" destOrd="0" presId="urn:microsoft.com/office/officeart/2005/8/layout/bProcess3"/>
    <dgm:cxn modelId="{28DEBEE5-8653-43D7-9F3D-3D4289283009}" type="presParOf" srcId="{D921C56C-5FD2-4BC6-AFD9-353558E47C69}" destId="{2241110D-88E5-4DF2-9149-825E986874D0}" srcOrd="0" destOrd="0" presId="urn:microsoft.com/office/officeart/2005/8/layout/bProcess3"/>
    <dgm:cxn modelId="{413EE7EC-B121-4835-8F27-1A3FB0508AB2}" type="presParOf" srcId="{4135EFEE-EACE-4884-8432-09BAD6E5C113}" destId="{1AC73FF7-BD3B-4340-85A2-7AC9CC2D825C}" srcOrd="10" destOrd="0" presId="urn:microsoft.com/office/officeart/2005/8/layout/bProcess3"/>
    <dgm:cxn modelId="{BF215E49-B030-44F3-B08B-69D808C8D509}" type="presParOf" srcId="{4135EFEE-EACE-4884-8432-09BAD6E5C113}" destId="{26927242-67E4-4775-BCE4-D1EDF7ECE9C2}" srcOrd="11" destOrd="0" presId="urn:microsoft.com/office/officeart/2005/8/layout/bProcess3"/>
    <dgm:cxn modelId="{19EED989-D8F4-45B9-8ED9-1B9E45F7708F}" type="presParOf" srcId="{26927242-67E4-4775-BCE4-D1EDF7ECE9C2}" destId="{841A91BF-83AD-444F-8107-8289D2514920}" srcOrd="0" destOrd="0" presId="urn:microsoft.com/office/officeart/2005/8/layout/bProcess3"/>
    <dgm:cxn modelId="{3541DCB6-6DE7-4255-B27D-67E45A19294C}" type="presParOf" srcId="{4135EFEE-EACE-4884-8432-09BAD6E5C113}" destId="{980117DF-7F45-4B16-BF33-7A799A9056C9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27481A-49C7-4D27-B61C-63CA6D4C3BEB}" type="doc">
      <dgm:prSet loTypeId="urn:microsoft.com/office/officeart/2005/8/layout/process1" loCatId="process" qsTypeId="urn:microsoft.com/office/officeart/2005/8/quickstyle/simple3" qsCatId="simple" csTypeId="urn:microsoft.com/office/officeart/2005/8/colors/accent1_3" csCatId="accent1" phldr="1"/>
      <dgm:spPr/>
    </dgm:pt>
    <dgm:pt modelId="{2FC57DAE-EE85-4E7C-9B84-D9D4F84D5A2E}">
      <dgm:prSet phldrT="[Texto]" custT="1"/>
      <dgm:spPr/>
      <dgm:t>
        <a:bodyPr/>
        <a:lstStyle/>
        <a:p>
          <a:r>
            <a:rPr lang="es-ES" sz="1600" b="0" i="0" dirty="0">
              <a:latin typeface="HelveticaNeueLT Std Lt" panose="020B0403020202020204"/>
            </a:rPr>
            <a:t>El Coordinador de Control Interno emitirá </a:t>
          </a:r>
          <a:r>
            <a:rPr lang="es-ES" sz="1600" b="1" i="0" u="sng" dirty="0">
              <a:latin typeface="HelveticaNeueLT Std Lt" panose="020B0403020202020204"/>
            </a:rPr>
            <a:t>oficio de solicitud de inventario de procesos</a:t>
          </a:r>
          <a:r>
            <a:rPr lang="es-ES" sz="1600" b="0" i="0" u="sng" dirty="0">
              <a:latin typeface="HelveticaNeueLT Std Lt" panose="020B0403020202020204"/>
            </a:rPr>
            <a:t> </a:t>
          </a:r>
          <a:r>
            <a:rPr lang="es-ES" sz="1600" b="0" i="0" dirty="0">
              <a:latin typeface="HelveticaNeueLT Std Lt" panose="020B0403020202020204"/>
            </a:rPr>
            <a:t>a las Unidades Administrativas</a:t>
          </a:r>
        </a:p>
      </dgm:t>
    </dgm:pt>
    <dgm:pt modelId="{3205A709-6E0B-43AE-B234-38716C07F9BA}" type="parTrans" cxnId="{58258483-48AB-453F-B31E-1E60EF919DA6}">
      <dgm:prSet/>
      <dgm:spPr/>
      <dgm:t>
        <a:bodyPr/>
        <a:lstStyle/>
        <a:p>
          <a:endParaRPr lang="es-ES" sz="1600" b="0" i="0">
            <a:latin typeface="HelveticaNeueLT Std Lt" panose="020B0403020202020204"/>
          </a:endParaRPr>
        </a:p>
      </dgm:t>
    </dgm:pt>
    <dgm:pt modelId="{FED161E5-50BE-442E-9A84-25964EF5FF18}" type="sibTrans" cxnId="{58258483-48AB-453F-B31E-1E60EF919DA6}">
      <dgm:prSet custT="1"/>
      <dgm:spPr/>
      <dgm:t>
        <a:bodyPr/>
        <a:lstStyle/>
        <a:p>
          <a:endParaRPr lang="es-ES" sz="1600" b="0" i="0">
            <a:latin typeface="HelveticaNeueLT Std Lt" panose="020B0403020202020204"/>
          </a:endParaRPr>
        </a:p>
      </dgm:t>
    </dgm:pt>
    <dgm:pt modelId="{7F2FF3E1-82F3-434D-9EA8-272F43DDFD4F}">
      <dgm:prSet phldrT="[Texto]" custT="1"/>
      <dgm:spPr/>
      <dgm:t>
        <a:bodyPr/>
        <a:lstStyle/>
        <a:p>
          <a:r>
            <a:rPr lang="es-ES" sz="1600" b="0" i="0" dirty="0">
              <a:latin typeface="HelveticaNeueLT Std Lt" panose="020B0403020202020204"/>
            </a:rPr>
            <a:t>Las unidades administrativas evaluaran los criterios y proporcionaran al Coordinador de Control Interno la </a:t>
          </a:r>
          <a:r>
            <a:rPr lang="es-ES" sz="1600" b="1" i="0" u="sng" dirty="0">
              <a:latin typeface="HelveticaNeueLT Std Lt" panose="020B0403020202020204"/>
            </a:rPr>
            <a:t>Matriz de Criterios de selección de procesos</a:t>
          </a:r>
        </a:p>
      </dgm:t>
    </dgm:pt>
    <dgm:pt modelId="{C795686D-CCD9-4D91-8EB5-810F1EDF28BA}" type="parTrans" cxnId="{88FE6BAA-FA54-4B13-A4FA-A5F31DAADD21}">
      <dgm:prSet/>
      <dgm:spPr/>
      <dgm:t>
        <a:bodyPr/>
        <a:lstStyle/>
        <a:p>
          <a:endParaRPr lang="es-ES" sz="1600" b="0" i="0">
            <a:latin typeface="HelveticaNeueLT Std Lt" panose="020B0403020202020204"/>
          </a:endParaRPr>
        </a:p>
      </dgm:t>
    </dgm:pt>
    <dgm:pt modelId="{8FEC1173-BAF9-4970-95AD-43645A3B05C4}" type="sibTrans" cxnId="{88FE6BAA-FA54-4B13-A4FA-A5F31DAADD21}">
      <dgm:prSet/>
      <dgm:spPr/>
      <dgm:t>
        <a:bodyPr/>
        <a:lstStyle/>
        <a:p>
          <a:endParaRPr lang="es-ES" sz="1600" b="0" i="0">
            <a:latin typeface="HelveticaNeueLT Std Lt" panose="020B0403020202020204"/>
          </a:endParaRPr>
        </a:p>
      </dgm:t>
    </dgm:pt>
    <dgm:pt modelId="{E596E0A3-6EE5-4992-827C-807C8A4A9EE5}" type="pres">
      <dgm:prSet presAssocID="{CF27481A-49C7-4D27-B61C-63CA6D4C3BEB}" presName="Name0" presStyleCnt="0">
        <dgm:presLayoutVars>
          <dgm:dir/>
          <dgm:resizeHandles val="exact"/>
        </dgm:presLayoutVars>
      </dgm:prSet>
      <dgm:spPr/>
    </dgm:pt>
    <dgm:pt modelId="{701B10EA-44C0-4410-B38C-EF38C936DEA7}" type="pres">
      <dgm:prSet presAssocID="{2FC57DAE-EE85-4E7C-9B84-D9D4F84D5A2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70C9CC-D751-4D40-951B-26DB4712718A}" type="pres">
      <dgm:prSet presAssocID="{FED161E5-50BE-442E-9A84-25964EF5FF18}" presName="sibTrans" presStyleLbl="sibTrans2D1" presStyleIdx="0" presStyleCnt="1" custScaleY="60977"/>
      <dgm:spPr/>
      <dgm:t>
        <a:bodyPr/>
        <a:lstStyle/>
        <a:p>
          <a:endParaRPr lang="es-ES"/>
        </a:p>
      </dgm:t>
    </dgm:pt>
    <dgm:pt modelId="{7F82C5A2-5317-4173-A39D-E19BCA06423B}" type="pres">
      <dgm:prSet presAssocID="{FED161E5-50BE-442E-9A84-25964EF5FF18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0F36067D-5BCC-4ECC-A855-FA5AF3580B65}" type="pres">
      <dgm:prSet presAssocID="{7F2FF3E1-82F3-434D-9EA8-272F43DDFD4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E7AC85-AF9A-4410-8FB4-E702425939E8}" type="presOf" srcId="{CF27481A-49C7-4D27-B61C-63CA6D4C3BEB}" destId="{E596E0A3-6EE5-4992-827C-807C8A4A9EE5}" srcOrd="0" destOrd="0" presId="urn:microsoft.com/office/officeart/2005/8/layout/process1"/>
    <dgm:cxn modelId="{B8B7EA14-8CB3-4493-8E7D-A58E14CB4703}" type="presOf" srcId="{2FC57DAE-EE85-4E7C-9B84-D9D4F84D5A2E}" destId="{701B10EA-44C0-4410-B38C-EF38C936DEA7}" srcOrd="0" destOrd="0" presId="urn:microsoft.com/office/officeart/2005/8/layout/process1"/>
    <dgm:cxn modelId="{995FBA23-7E12-496F-B58D-48C3E1BD8F7C}" type="presOf" srcId="{7F2FF3E1-82F3-434D-9EA8-272F43DDFD4F}" destId="{0F36067D-5BCC-4ECC-A855-FA5AF3580B65}" srcOrd="0" destOrd="0" presId="urn:microsoft.com/office/officeart/2005/8/layout/process1"/>
    <dgm:cxn modelId="{58258483-48AB-453F-B31E-1E60EF919DA6}" srcId="{CF27481A-49C7-4D27-B61C-63CA6D4C3BEB}" destId="{2FC57DAE-EE85-4E7C-9B84-D9D4F84D5A2E}" srcOrd="0" destOrd="0" parTransId="{3205A709-6E0B-43AE-B234-38716C07F9BA}" sibTransId="{FED161E5-50BE-442E-9A84-25964EF5FF18}"/>
    <dgm:cxn modelId="{F7CE9C01-EA5B-405B-9105-7C568AFC07B8}" type="presOf" srcId="{FED161E5-50BE-442E-9A84-25964EF5FF18}" destId="{7F82C5A2-5317-4173-A39D-E19BCA06423B}" srcOrd="1" destOrd="0" presId="urn:microsoft.com/office/officeart/2005/8/layout/process1"/>
    <dgm:cxn modelId="{88FE6BAA-FA54-4B13-A4FA-A5F31DAADD21}" srcId="{CF27481A-49C7-4D27-B61C-63CA6D4C3BEB}" destId="{7F2FF3E1-82F3-434D-9EA8-272F43DDFD4F}" srcOrd="1" destOrd="0" parTransId="{C795686D-CCD9-4D91-8EB5-810F1EDF28BA}" sibTransId="{8FEC1173-BAF9-4970-95AD-43645A3B05C4}"/>
    <dgm:cxn modelId="{8B1D1C58-B971-490D-A68E-DFFE86787AD0}" type="presOf" srcId="{FED161E5-50BE-442E-9A84-25964EF5FF18}" destId="{2470C9CC-D751-4D40-951B-26DB4712718A}" srcOrd="0" destOrd="0" presId="urn:microsoft.com/office/officeart/2005/8/layout/process1"/>
    <dgm:cxn modelId="{F1F85626-AC1F-4A0C-AA79-18AA24AC141C}" type="presParOf" srcId="{E596E0A3-6EE5-4992-827C-807C8A4A9EE5}" destId="{701B10EA-44C0-4410-B38C-EF38C936DEA7}" srcOrd="0" destOrd="0" presId="urn:microsoft.com/office/officeart/2005/8/layout/process1"/>
    <dgm:cxn modelId="{A5FB1A6E-C823-46FE-9B8C-4B60F78453F5}" type="presParOf" srcId="{E596E0A3-6EE5-4992-827C-807C8A4A9EE5}" destId="{2470C9CC-D751-4D40-951B-26DB4712718A}" srcOrd="1" destOrd="0" presId="urn:microsoft.com/office/officeart/2005/8/layout/process1"/>
    <dgm:cxn modelId="{4DC5464D-0A93-4DB4-B704-86C4681FB376}" type="presParOf" srcId="{2470C9CC-D751-4D40-951B-26DB4712718A}" destId="{7F82C5A2-5317-4173-A39D-E19BCA06423B}" srcOrd="0" destOrd="0" presId="urn:microsoft.com/office/officeart/2005/8/layout/process1"/>
    <dgm:cxn modelId="{CC7319DE-870D-4B4C-B4A5-72D47AB32391}" type="presParOf" srcId="{E596E0A3-6EE5-4992-827C-807C8A4A9EE5}" destId="{0F36067D-5BCC-4ECC-A855-FA5AF3580B6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B6CE4A8-A6DF-48D4-803D-4ABD5D9B03B7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5BDB764B-7348-492F-B7F0-5C1FE2BF4D21}">
      <dgm:prSet phldrT="[Texto]" custT="1"/>
      <dgm:spPr/>
      <dgm:t>
        <a:bodyPr/>
        <a:lstStyle/>
        <a:p>
          <a:pPr algn="ctr"/>
          <a:r>
            <a:rPr lang="es-ES" sz="1250" dirty="0">
              <a:latin typeface="HelveticaNeueLT Std Lt" panose="020B0403020202020204" pitchFamily="34" charset="0"/>
            </a:rPr>
            <a:t>El coordinador de Control Interno, debe presentar al Titular del Órgano Fiscalizador, </a:t>
          </a:r>
          <a:r>
            <a:rPr lang="es-ES" sz="1250" b="1" u="sng" dirty="0">
              <a:latin typeface="HelveticaNeueLT Std Lt" panose="020B0403020202020204" pitchFamily="34" charset="0"/>
            </a:rPr>
            <a:t>dentro de los primeros 15 días hábiles posteriores al cierre de cada trimestre</a:t>
          </a:r>
          <a:r>
            <a:rPr lang="es-ES" sz="1250" dirty="0">
              <a:latin typeface="HelveticaNeueLT Std Lt" panose="020B0403020202020204" pitchFamily="34" charset="0"/>
            </a:rPr>
            <a:t>.</a:t>
          </a:r>
        </a:p>
      </dgm:t>
    </dgm:pt>
    <dgm:pt modelId="{A6E9BFAD-49B7-41BA-8394-6B2FFF9F1390}" type="parTrans" cxnId="{E9E0C1C3-FF3C-49B8-98FC-93D066AA171B}">
      <dgm:prSet/>
      <dgm:spPr/>
      <dgm:t>
        <a:bodyPr/>
        <a:lstStyle/>
        <a:p>
          <a:endParaRPr lang="es-ES" sz="1250">
            <a:latin typeface="HelveticaNeueLT Std Lt" panose="020B0403020202020204" pitchFamily="34" charset="0"/>
          </a:endParaRPr>
        </a:p>
      </dgm:t>
    </dgm:pt>
    <dgm:pt modelId="{89F7639C-B9B0-43E6-9EB9-9F5DB289352A}" type="sibTrans" cxnId="{E9E0C1C3-FF3C-49B8-98FC-93D066AA171B}">
      <dgm:prSet custT="1"/>
      <dgm:spPr/>
      <dgm:t>
        <a:bodyPr/>
        <a:lstStyle/>
        <a:p>
          <a:endParaRPr lang="es-ES" sz="1250">
            <a:latin typeface="HelveticaNeueLT Std Lt" panose="020B0403020202020204" pitchFamily="34" charset="0"/>
          </a:endParaRPr>
        </a:p>
      </dgm:t>
    </dgm:pt>
    <dgm:pt modelId="{183C913F-C632-4E92-8A06-8AE71713D462}">
      <dgm:prSet phldrT="[Texto]" custT="1"/>
      <dgm:spPr/>
      <dgm:t>
        <a:bodyPr/>
        <a:lstStyle/>
        <a:p>
          <a:r>
            <a:rPr lang="es-ES" sz="1250" dirty="0">
              <a:latin typeface="HelveticaNeueLT Std Lt" panose="020B0403020202020204" pitchFamily="34" charset="0"/>
            </a:rPr>
            <a:t>El Coordinador de Control Interno debe presentar al COCODI u Órgano de Gobierno, a través del Sistema Informático, </a:t>
          </a:r>
          <a:r>
            <a:rPr lang="es-ES" sz="1250" b="1" u="sng" dirty="0">
              <a:latin typeface="HelveticaNeueLT Std Lt" panose="020B0403020202020204" pitchFamily="34" charset="0"/>
            </a:rPr>
            <a:t>en la Sesión Ordinaria posterior al cierre de cada trimestre. </a:t>
          </a:r>
        </a:p>
      </dgm:t>
    </dgm:pt>
    <dgm:pt modelId="{B986ECE2-8F49-4C8D-93A0-DF0379C259D5}" type="parTrans" cxnId="{AD2BF7C6-3F71-40C5-AF10-9FE6554B42A6}">
      <dgm:prSet/>
      <dgm:spPr/>
      <dgm:t>
        <a:bodyPr/>
        <a:lstStyle/>
        <a:p>
          <a:endParaRPr lang="es-ES" sz="1250">
            <a:latin typeface="HelveticaNeueLT Std Lt" panose="020B0403020202020204" pitchFamily="34" charset="0"/>
          </a:endParaRPr>
        </a:p>
      </dgm:t>
    </dgm:pt>
    <dgm:pt modelId="{08885F3D-050D-4BBD-9483-0E49C273423A}" type="sibTrans" cxnId="{AD2BF7C6-3F71-40C5-AF10-9FE6554B42A6}">
      <dgm:prSet custT="1"/>
      <dgm:spPr/>
      <dgm:t>
        <a:bodyPr/>
        <a:lstStyle/>
        <a:p>
          <a:endParaRPr lang="es-ES" sz="1250">
            <a:latin typeface="HelveticaNeueLT Std Lt" panose="020B0403020202020204" pitchFamily="34" charset="0"/>
          </a:endParaRPr>
        </a:p>
      </dgm:t>
    </dgm:pt>
    <dgm:pt modelId="{7B352F2A-C107-4583-B135-5063996BF205}">
      <dgm:prSet custT="1"/>
      <dgm:spPr/>
      <dgm:t>
        <a:bodyPr/>
        <a:lstStyle/>
        <a:p>
          <a:r>
            <a:rPr lang="es-ES" sz="1250" b="0" i="0" dirty="0">
              <a:latin typeface="HelveticaNeueLT Std Lt" panose="020B0403020202020204"/>
            </a:rPr>
            <a:t>Las Unidades administrativas deben proporcionar al Coordinador de Control Interno la información, </a:t>
          </a:r>
          <a:r>
            <a:rPr lang="es-ES" sz="1250" b="1" i="0" u="sng" dirty="0">
              <a:latin typeface="HelveticaNeueLT Std Lt" panose="020B0403020202020204"/>
            </a:rPr>
            <a:t>dentro los primeros 10 días hábiles posteriores al cierre de cada trimestre</a:t>
          </a:r>
          <a:r>
            <a:rPr lang="es-ES" sz="1250" b="0" i="0" dirty="0">
              <a:latin typeface="HelveticaNeueLT Std Lt" panose="020B0403020202020204"/>
            </a:rPr>
            <a:t>.</a:t>
          </a:r>
        </a:p>
      </dgm:t>
    </dgm:pt>
    <dgm:pt modelId="{19DD769D-D6F0-484E-AFB9-7EDAE2650F44}" type="parTrans" cxnId="{F26102F8-1968-41FC-806C-2D1040F8746E}">
      <dgm:prSet/>
      <dgm:spPr/>
      <dgm:t>
        <a:bodyPr/>
        <a:lstStyle/>
        <a:p>
          <a:endParaRPr lang="es-ES" sz="1250"/>
        </a:p>
      </dgm:t>
    </dgm:pt>
    <dgm:pt modelId="{50E93EA8-FAA1-4503-A00A-2F2FBD0247BE}" type="sibTrans" cxnId="{F26102F8-1968-41FC-806C-2D1040F8746E}">
      <dgm:prSet custT="1"/>
      <dgm:spPr/>
      <dgm:t>
        <a:bodyPr/>
        <a:lstStyle/>
        <a:p>
          <a:endParaRPr lang="es-ES" sz="1250"/>
        </a:p>
      </dgm:t>
    </dgm:pt>
    <dgm:pt modelId="{7F51A559-4835-4950-8E1C-A8B8845801EF}" type="pres">
      <dgm:prSet presAssocID="{3B6CE4A8-A6DF-48D4-803D-4ABD5D9B03B7}" presName="Name0" presStyleCnt="0">
        <dgm:presLayoutVars>
          <dgm:dir/>
          <dgm:resizeHandles val="exact"/>
        </dgm:presLayoutVars>
      </dgm:prSet>
      <dgm:spPr/>
    </dgm:pt>
    <dgm:pt modelId="{95BE571B-3D6B-43D0-AB5E-7CA368A4E522}" type="pres">
      <dgm:prSet presAssocID="{7B352F2A-C107-4583-B135-5063996BF2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41479-00C6-4D2E-B585-1BD1EB8F926C}" type="pres">
      <dgm:prSet presAssocID="{50E93EA8-FAA1-4503-A00A-2F2FBD0247BE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F9414E9-6550-4BDC-A61F-EAF5B5ED0BE0}" type="pres">
      <dgm:prSet presAssocID="{50E93EA8-FAA1-4503-A00A-2F2FBD0247BE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569C0815-285F-4EC7-A496-8867D4B842C4}" type="pres">
      <dgm:prSet presAssocID="{5BDB764B-7348-492F-B7F0-5C1FE2BF4D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063B3-D5F2-4B48-88BA-32E596A106D7}" type="pres">
      <dgm:prSet presAssocID="{89F7639C-B9B0-43E6-9EB9-9F5DB289352A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1B22395-9692-48BE-91E4-C2DFCFBE3B1B}" type="pres">
      <dgm:prSet presAssocID="{89F7639C-B9B0-43E6-9EB9-9F5DB289352A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80FED8A2-E7A3-4658-88F9-7718BC13E506}" type="pres">
      <dgm:prSet presAssocID="{183C913F-C632-4E92-8A06-8AE71713D4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E0C1C3-FF3C-49B8-98FC-93D066AA171B}" srcId="{3B6CE4A8-A6DF-48D4-803D-4ABD5D9B03B7}" destId="{5BDB764B-7348-492F-B7F0-5C1FE2BF4D21}" srcOrd="1" destOrd="0" parTransId="{A6E9BFAD-49B7-41BA-8394-6B2FFF9F1390}" sibTransId="{89F7639C-B9B0-43E6-9EB9-9F5DB289352A}"/>
    <dgm:cxn modelId="{70E1728D-FC5F-4712-BF9A-7D18C6D61FBA}" type="presOf" srcId="{89F7639C-B9B0-43E6-9EB9-9F5DB289352A}" destId="{F07063B3-D5F2-4B48-88BA-32E596A106D7}" srcOrd="0" destOrd="0" presId="urn:microsoft.com/office/officeart/2005/8/layout/process1"/>
    <dgm:cxn modelId="{6763BAAD-B870-49D2-AF14-2A4359148AC4}" type="presOf" srcId="{89F7639C-B9B0-43E6-9EB9-9F5DB289352A}" destId="{51B22395-9692-48BE-91E4-C2DFCFBE3B1B}" srcOrd="1" destOrd="0" presId="urn:microsoft.com/office/officeart/2005/8/layout/process1"/>
    <dgm:cxn modelId="{F26102F8-1968-41FC-806C-2D1040F8746E}" srcId="{3B6CE4A8-A6DF-48D4-803D-4ABD5D9B03B7}" destId="{7B352F2A-C107-4583-B135-5063996BF205}" srcOrd="0" destOrd="0" parTransId="{19DD769D-D6F0-484E-AFB9-7EDAE2650F44}" sibTransId="{50E93EA8-FAA1-4503-A00A-2F2FBD0247BE}"/>
    <dgm:cxn modelId="{9A99198F-D33C-4866-887E-852AA58B42E5}" type="presOf" srcId="{50E93EA8-FAA1-4503-A00A-2F2FBD0247BE}" destId="{2F9414E9-6550-4BDC-A61F-EAF5B5ED0BE0}" srcOrd="1" destOrd="0" presId="urn:microsoft.com/office/officeart/2005/8/layout/process1"/>
    <dgm:cxn modelId="{74B5A330-F3D3-4EC2-A730-935CA733216F}" type="presOf" srcId="{3B6CE4A8-A6DF-48D4-803D-4ABD5D9B03B7}" destId="{7F51A559-4835-4950-8E1C-A8B8845801EF}" srcOrd="0" destOrd="0" presId="urn:microsoft.com/office/officeart/2005/8/layout/process1"/>
    <dgm:cxn modelId="{E2D60FF3-6FA0-48F9-970D-A97803BF152D}" type="presOf" srcId="{50E93EA8-FAA1-4503-A00A-2F2FBD0247BE}" destId="{01141479-00C6-4D2E-B585-1BD1EB8F926C}" srcOrd="0" destOrd="0" presId="urn:microsoft.com/office/officeart/2005/8/layout/process1"/>
    <dgm:cxn modelId="{3F946972-5960-4201-9E75-82A27C8977A5}" type="presOf" srcId="{5BDB764B-7348-492F-B7F0-5C1FE2BF4D21}" destId="{569C0815-285F-4EC7-A496-8867D4B842C4}" srcOrd="0" destOrd="0" presId="urn:microsoft.com/office/officeart/2005/8/layout/process1"/>
    <dgm:cxn modelId="{AD2BF7C6-3F71-40C5-AF10-9FE6554B42A6}" srcId="{3B6CE4A8-A6DF-48D4-803D-4ABD5D9B03B7}" destId="{183C913F-C632-4E92-8A06-8AE71713D462}" srcOrd="2" destOrd="0" parTransId="{B986ECE2-8F49-4C8D-93A0-DF0379C259D5}" sibTransId="{08885F3D-050D-4BBD-9483-0E49C273423A}"/>
    <dgm:cxn modelId="{C0DE4C42-28B2-4888-A12A-7640DA11AEB9}" type="presOf" srcId="{183C913F-C632-4E92-8A06-8AE71713D462}" destId="{80FED8A2-E7A3-4658-88F9-7718BC13E506}" srcOrd="0" destOrd="0" presId="urn:microsoft.com/office/officeart/2005/8/layout/process1"/>
    <dgm:cxn modelId="{A309D7BE-A52D-403E-A3B2-EA72E36136FC}" type="presOf" srcId="{7B352F2A-C107-4583-B135-5063996BF205}" destId="{95BE571B-3D6B-43D0-AB5E-7CA368A4E522}" srcOrd="0" destOrd="0" presId="urn:microsoft.com/office/officeart/2005/8/layout/process1"/>
    <dgm:cxn modelId="{C3701C34-EF2D-4927-8D23-1BBEFA4CF8EE}" type="presParOf" srcId="{7F51A559-4835-4950-8E1C-A8B8845801EF}" destId="{95BE571B-3D6B-43D0-AB5E-7CA368A4E522}" srcOrd="0" destOrd="0" presId="urn:microsoft.com/office/officeart/2005/8/layout/process1"/>
    <dgm:cxn modelId="{0D2C17CD-A6BC-47ED-8C42-5B72B6CC8924}" type="presParOf" srcId="{7F51A559-4835-4950-8E1C-A8B8845801EF}" destId="{01141479-00C6-4D2E-B585-1BD1EB8F926C}" srcOrd="1" destOrd="0" presId="urn:microsoft.com/office/officeart/2005/8/layout/process1"/>
    <dgm:cxn modelId="{9EAF1C81-71CF-48E6-89B8-8DCA335EF31F}" type="presParOf" srcId="{01141479-00C6-4D2E-B585-1BD1EB8F926C}" destId="{2F9414E9-6550-4BDC-A61F-EAF5B5ED0BE0}" srcOrd="0" destOrd="0" presId="urn:microsoft.com/office/officeart/2005/8/layout/process1"/>
    <dgm:cxn modelId="{829CC50B-F2AD-42C9-AF3A-000D30B72A22}" type="presParOf" srcId="{7F51A559-4835-4950-8E1C-A8B8845801EF}" destId="{569C0815-285F-4EC7-A496-8867D4B842C4}" srcOrd="2" destOrd="0" presId="urn:microsoft.com/office/officeart/2005/8/layout/process1"/>
    <dgm:cxn modelId="{2F97633B-1BEE-40B9-AA93-4E3721308A32}" type="presParOf" srcId="{7F51A559-4835-4950-8E1C-A8B8845801EF}" destId="{F07063B3-D5F2-4B48-88BA-32E596A106D7}" srcOrd="3" destOrd="0" presId="urn:microsoft.com/office/officeart/2005/8/layout/process1"/>
    <dgm:cxn modelId="{6984BD44-F1A4-480B-92B2-7DEBBA404CD9}" type="presParOf" srcId="{F07063B3-D5F2-4B48-88BA-32E596A106D7}" destId="{51B22395-9692-48BE-91E4-C2DFCFBE3B1B}" srcOrd="0" destOrd="0" presId="urn:microsoft.com/office/officeart/2005/8/layout/process1"/>
    <dgm:cxn modelId="{CC3CCD32-DD2E-48D9-AB81-B6C1D4089303}" type="presParOf" srcId="{7F51A559-4835-4950-8E1C-A8B8845801EF}" destId="{80FED8A2-E7A3-4658-88F9-7718BC13E50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B6CE4A8-A6DF-48D4-803D-4ABD5D9B03B7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5BDB764B-7348-492F-B7F0-5C1FE2BF4D21}">
      <dgm:prSet phldrT="[Texto]" custT="1"/>
      <dgm:spPr/>
      <dgm:t>
        <a:bodyPr/>
        <a:lstStyle/>
        <a:p>
          <a:pPr algn="ctr"/>
          <a:r>
            <a:rPr lang="es-ES" sz="1250" dirty="0">
              <a:latin typeface="HelveticaNeueLT Std Lt" panose="020B0403020202020204" pitchFamily="34" charset="0"/>
            </a:rPr>
            <a:t>El Órgano Fiscalizador presentara al Titular de la Institución, </a:t>
          </a:r>
          <a:r>
            <a:rPr lang="es-ES" sz="1250" b="1" u="sng" dirty="0">
              <a:latin typeface="HelveticaNeueLT Std Lt" panose="020B0403020202020204" pitchFamily="34" charset="0"/>
            </a:rPr>
            <a:t>dentro de los 15 días hábiles posteriores a la recepción del Reporte de Avances Trimestral del PTAR (RAT-PTAR)</a:t>
          </a:r>
          <a:r>
            <a:rPr lang="es-ES" sz="1250" dirty="0">
              <a:latin typeface="HelveticaNeueLT Std Lt" panose="020B0403020202020204" pitchFamily="34" charset="0"/>
            </a:rPr>
            <a:t>.</a:t>
          </a:r>
        </a:p>
      </dgm:t>
    </dgm:pt>
    <dgm:pt modelId="{A6E9BFAD-49B7-41BA-8394-6B2FFF9F1390}" type="parTrans" cxnId="{E9E0C1C3-FF3C-49B8-98FC-93D066AA171B}">
      <dgm:prSet/>
      <dgm:spPr/>
      <dgm:t>
        <a:bodyPr/>
        <a:lstStyle/>
        <a:p>
          <a:endParaRPr lang="es-ES" sz="1250">
            <a:latin typeface="HelveticaNeueLT Std Lt" panose="020B0403020202020204" pitchFamily="34" charset="0"/>
          </a:endParaRPr>
        </a:p>
      </dgm:t>
    </dgm:pt>
    <dgm:pt modelId="{89F7639C-B9B0-43E6-9EB9-9F5DB289352A}" type="sibTrans" cxnId="{E9E0C1C3-FF3C-49B8-98FC-93D066AA171B}">
      <dgm:prSet custT="1"/>
      <dgm:spPr/>
      <dgm:t>
        <a:bodyPr/>
        <a:lstStyle/>
        <a:p>
          <a:endParaRPr lang="es-ES" sz="1250">
            <a:latin typeface="HelveticaNeueLT Std Lt" panose="020B0403020202020204" pitchFamily="34" charset="0"/>
          </a:endParaRPr>
        </a:p>
      </dgm:t>
    </dgm:pt>
    <dgm:pt modelId="{183C913F-C632-4E92-8A06-8AE71713D462}">
      <dgm:prSet phldrT="[Texto]" custT="1"/>
      <dgm:spPr/>
      <dgm:t>
        <a:bodyPr/>
        <a:lstStyle/>
        <a:p>
          <a:r>
            <a:rPr lang="es-ES" sz="1250" dirty="0">
              <a:latin typeface="HelveticaNeueLT Std Lt" panose="020B0403020202020204" pitchFamily="34" charset="0"/>
            </a:rPr>
            <a:t>El Órgano Fiscalizador debe presentar al COCODI u Órgano de Gobierno, a través del Sistema Informático, </a:t>
          </a:r>
          <a:r>
            <a:rPr lang="es-ES" sz="1250" b="1" u="sng" dirty="0">
              <a:latin typeface="HelveticaNeueLT Std Lt" panose="020B0403020202020204" pitchFamily="34" charset="0"/>
            </a:rPr>
            <a:t>en la Sesión Ordinaria posterior al cierre de cada trimestre. </a:t>
          </a:r>
        </a:p>
      </dgm:t>
    </dgm:pt>
    <dgm:pt modelId="{B986ECE2-8F49-4C8D-93A0-DF0379C259D5}" type="parTrans" cxnId="{AD2BF7C6-3F71-40C5-AF10-9FE6554B42A6}">
      <dgm:prSet/>
      <dgm:spPr/>
      <dgm:t>
        <a:bodyPr/>
        <a:lstStyle/>
        <a:p>
          <a:endParaRPr lang="es-ES" sz="1250">
            <a:latin typeface="HelveticaNeueLT Std Lt" panose="020B0403020202020204" pitchFamily="34" charset="0"/>
          </a:endParaRPr>
        </a:p>
      </dgm:t>
    </dgm:pt>
    <dgm:pt modelId="{08885F3D-050D-4BBD-9483-0E49C273423A}" type="sibTrans" cxnId="{AD2BF7C6-3F71-40C5-AF10-9FE6554B42A6}">
      <dgm:prSet custT="1"/>
      <dgm:spPr/>
      <dgm:t>
        <a:bodyPr/>
        <a:lstStyle/>
        <a:p>
          <a:endParaRPr lang="es-ES" sz="1250">
            <a:latin typeface="HelveticaNeueLT Std Lt" panose="020B0403020202020204" pitchFamily="34" charset="0"/>
          </a:endParaRPr>
        </a:p>
      </dgm:t>
    </dgm:pt>
    <dgm:pt modelId="{7F51A559-4835-4950-8E1C-A8B8845801EF}" type="pres">
      <dgm:prSet presAssocID="{3B6CE4A8-A6DF-48D4-803D-4ABD5D9B03B7}" presName="Name0" presStyleCnt="0">
        <dgm:presLayoutVars>
          <dgm:dir/>
          <dgm:resizeHandles val="exact"/>
        </dgm:presLayoutVars>
      </dgm:prSet>
      <dgm:spPr/>
    </dgm:pt>
    <dgm:pt modelId="{569C0815-285F-4EC7-A496-8867D4B842C4}" type="pres">
      <dgm:prSet presAssocID="{5BDB764B-7348-492F-B7F0-5C1FE2BF4D21}" presName="node" presStyleLbl="node1" presStyleIdx="0" presStyleCnt="2" custScaleY="714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063B3-D5F2-4B48-88BA-32E596A106D7}" type="pres">
      <dgm:prSet presAssocID="{89F7639C-B9B0-43E6-9EB9-9F5DB289352A}" presName="sibTrans" presStyleLbl="sibTrans2D1" presStyleIdx="0" presStyleCnt="1" custScaleY="67409"/>
      <dgm:spPr/>
      <dgm:t>
        <a:bodyPr/>
        <a:lstStyle/>
        <a:p>
          <a:endParaRPr lang="es-ES"/>
        </a:p>
      </dgm:t>
    </dgm:pt>
    <dgm:pt modelId="{51B22395-9692-48BE-91E4-C2DFCFBE3B1B}" type="pres">
      <dgm:prSet presAssocID="{89F7639C-B9B0-43E6-9EB9-9F5DB289352A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80FED8A2-E7A3-4658-88F9-7718BC13E506}" type="pres">
      <dgm:prSet presAssocID="{183C913F-C632-4E92-8A06-8AE71713D462}" presName="node" presStyleLbl="node1" presStyleIdx="1" presStyleCnt="2" custScaleY="714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63BAAD-B870-49D2-AF14-2A4359148AC4}" type="presOf" srcId="{89F7639C-B9B0-43E6-9EB9-9F5DB289352A}" destId="{51B22395-9692-48BE-91E4-C2DFCFBE3B1B}" srcOrd="1" destOrd="0" presId="urn:microsoft.com/office/officeart/2005/8/layout/process1"/>
    <dgm:cxn modelId="{74B5A330-F3D3-4EC2-A730-935CA733216F}" type="presOf" srcId="{3B6CE4A8-A6DF-48D4-803D-4ABD5D9B03B7}" destId="{7F51A559-4835-4950-8E1C-A8B8845801EF}" srcOrd="0" destOrd="0" presId="urn:microsoft.com/office/officeart/2005/8/layout/process1"/>
    <dgm:cxn modelId="{E9E0C1C3-FF3C-49B8-98FC-93D066AA171B}" srcId="{3B6CE4A8-A6DF-48D4-803D-4ABD5D9B03B7}" destId="{5BDB764B-7348-492F-B7F0-5C1FE2BF4D21}" srcOrd="0" destOrd="0" parTransId="{A6E9BFAD-49B7-41BA-8394-6B2FFF9F1390}" sibTransId="{89F7639C-B9B0-43E6-9EB9-9F5DB289352A}"/>
    <dgm:cxn modelId="{AD2BF7C6-3F71-40C5-AF10-9FE6554B42A6}" srcId="{3B6CE4A8-A6DF-48D4-803D-4ABD5D9B03B7}" destId="{183C913F-C632-4E92-8A06-8AE71713D462}" srcOrd="1" destOrd="0" parTransId="{B986ECE2-8F49-4C8D-93A0-DF0379C259D5}" sibTransId="{08885F3D-050D-4BBD-9483-0E49C273423A}"/>
    <dgm:cxn modelId="{3F946972-5960-4201-9E75-82A27C8977A5}" type="presOf" srcId="{5BDB764B-7348-492F-B7F0-5C1FE2BF4D21}" destId="{569C0815-285F-4EC7-A496-8867D4B842C4}" srcOrd="0" destOrd="0" presId="urn:microsoft.com/office/officeart/2005/8/layout/process1"/>
    <dgm:cxn modelId="{70E1728D-FC5F-4712-BF9A-7D18C6D61FBA}" type="presOf" srcId="{89F7639C-B9B0-43E6-9EB9-9F5DB289352A}" destId="{F07063B3-D5F2-4B48-88BA-32E596A106D7}" srcOrd="0" destOrd="0" presId="urn:microsoft.com/office/officeart/2005/8/layout/process1"/>
    <dgm:cxn modelId="{C0DE4C42-28B2-4888-A12A-7640DA11AEB9}" type="presOf" srcId="{183C913F-C632-4E92-8A06-8AE71713D462}" destId="{80FED8A2-E7A3-4658-88F9-7718BC13E506}" srcOrd="0" destOrd="0" presId="urn:microsoft.com/office/officeart/2005/8/layout/process1"/>
    <dgm:cxn modelId="{829CC50B-F2AD-42C9-AF3A-000D30B72A22}" type="presParOf" srcId="{7F51A559-4835-4950-8E1C-A8B8845801EF}" destId="{569C0815-285F-4EC7-A496-8867D4B842C4}" srcOrd="0" destOrd="0" presId="urn:microsoft.com/office/officeart/2005/8/layout/process1"/>
    <dgm:cxn modelId="{2F97633B-1BEE-40B9-AA93-4E3721308A32}" type="presParOf" srcId="{7F51A559-4835-4950-8E1C-A8B8845801EF}" destId="{F07063B3-D5F2-4B48-88BA-32E596A106D7}" srcOrd="1" destOrd="0" presId="urn:microsoft.com/office/officeart/2005/8/layout/process1"/>
    <dgm:cxn modelId="{6984BD44-F1A4-480B-92B2-7DEBBA404CD9}" type="presParOf" srcId="{F07063B3-D5F2-4B48-88BA-32E596A106D7}" destId="{51B22395-9692-48BE-91E4-C2DFCFBE3B1B}" srcOrd="0" destOrd="0" presId="urn:microsoft.com/office/officeart/2005/8/layout/process1"/>
    <dgm:cxn modelId="{CC3CCD32-DD2E-48D9-AB81-B6C1D4089303}" type="presParOf" srcId="{7F51A559-4835-4950-8E1C-A8B8845801EF}" destId="{80FED8A2-E7A3-4658-88F9-7718BC13E50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6CE4A8-A6DF-48D4-803D-4ABD5D9B03B7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5BDB764B-7348-492F-B7F0-5C1FE2BF4D21}">
      <dgm:prSet phldrT="[Texto]" custT="1"/>
      <dgm:spPr/>
      <dgm:t>
        <a:bodyPr/>
        <a:lstStyle/>
        <a:p>
          <a:pPr algn="ctr"/>
          <a:r>
            <a:rPr lang="es-ES" sz="1250" dirty="0">
              <a:latin typeface="HelveticaNeueLT Std Lt" panose="020B0403020202020204" pitchFamily="34" charset="0"/>
            </a:rPr>
            <a:t>El </a:t>
          </a:r>
          <a:r>
            <a:rPr lang="es-ES" sz="1250" b="1" dirty="0">
              <a:latin typeface="HelveticaNeueLT Std Lt" panose="020B0403020202020204" pitchFamily="34" charset="0"/>
            </a:rPr>
            <a:t>Enlace de Administración de Riesgos, elabora y presenta</a:t>
          </a:r>
          <a:r>
            <a:rPr lang="es-ES" sz="1250" dirty="0">
              <a:latin typeface="HelveticaNeueLT Std Lt" panose="020B0403020202020204" pitchFamily="34" charset="0"/>
            </a:rPr>
            <a:t> al Coordinador de Control Interno el RAC para revisión y seguimiento.</a:t>
          </a:r>
        </a:p>
      </dgm:t>
    </dgm:pt>
    <dgm:pt modelId="{A6E9BFAD-49B7-41BA-8394-6B2FFF9F1390}" type="parTrans" cxnId="{E9E0C1C3-FF3C-49B8-98FC-93D066AA171B}">
      <dgm:prSet/>
      <dgm:spPr/>
      <dgm:t>
        <a:bodyPr/>
        <a:lstStyle/>
        <a:p>
          <a:endParaRPr lang="es-ES" sz="1250">
            <a:latin typeface="HelveticaNeueLT Std Lt" panose="020B0403020202020204" pitchFamily="34" charset="0"/>
          </a:endParaRPr>
        </a:p>
      </dgm:t>
    </dgm:pt>
    <dgm:pt modelId="{89F7639C-B9B0-43E6-9EB9-9F5DB289352A}" type="sibTrans" cxnId="{E9E0C1C3-FF3C-49B8-98FC-93D066AA171B}">
      <dgm:prSet custT="1"/>
      <dgm:spPr/>
      <dgm:t>
        <a:bodyPr/>
        <a:lstStyle/>
        <a:p>
          <a:endParaRPr lang="es-ES" sz="1250">
            <a:latin typeface="HelveticaNeueLT Std Lt" panose="020B0403020202020204" pitchFamily="34" charset="0"/>
          </a:endParaRPr>
        </a:p>
      </dgm:t>
    </dgm:pt>
    <dgm:pt modelId="{183C913F-C632-4E92-8A06-8AE71713D462}">
      <dgm:prSet phldrT="[Texto]" custT="1"/>
      <dgm:spPr/>
      <dgm:t>
        <a:bodyPr/>
        <a:lstStyle/>
        <a:p>
          <a:r>
            <a:rPr lang="es-ES" sz="1250" dirty="0">
              <a:latin typeface="HelveticaNeueLT Std Lt" panose="020B0403020202020204" pitchFamily="34" charset="0"/>
            </a:rPr>
            <a:t>El Titular de la Institución, el Coordinador de Control Interno y Enlace de Administración de Riesgos, presenta al COCODI u Órgano de Gobierno el RAC, </a:t>
          </a:r>
          <a:r>
            <a:rPr lang="es-ES" sz="1250" b="1" u="sng" dirty="0">
              <a:latin typeface="HelveticaNeueLT Std Lt" panose="020B0403020202020204" pitchFamily="34" charset="0"/>
            </a:rPr>
            <a:t>en la Primera Sesión Ordinaria de cada ejercicio fiscal. </a:t>
          </a:r>
        </a:p>
      </dgm:t>
    </dgm:pt>
    <dgm:pt modelId="{B986ECE2-8F49-4C8D-93A0-DF0379C259D5}" type="parTrans" cxnId="{AD2BF7C6-3F71-40C5-AF10-9FE6554B42A6}">
      <dgm:prSet/>
      <dgm:spPr/>
      <dgm:t>
        <a:bodyPr/>
        <a:lstStyle/>
        <a:p>
          <a:endParaRPr lang="es-ES" sz="1250">
            <a:latin typeface="HelveticaNeueLT Std Lt" panose="020B0403020202020204" pitchFamily="34" charset="0"/>
          </a:endParaRPr>
        </a:p>
      </dgm:t>
    </dgm:pt>
    <dgm:pt modelId="{08885F3D-050D-4BBD-9483-0E49C273423A}" type="sibTrans" cxnId="{AD2BF7C6-3F71-40C5-AF10-9FE6554B42A6}">
      <dgm:prSet custT="1"/>
      <dgm:spPr/>
      <dgm:t>
        <a:bodyPr/>
        <a:lstStyle/>
        <a:p>
          <a:endParaRPr lang="es-ES" sz="1250">
            <a:latin typeface="HelveticaNeueLT Std Lt" panose="020B0403020202020204" pitchFamily="34" charset="0"/>
          </a:endParaRPr>
        </a:p>
      </dgm:t>
    </dgm:pt>
    <dgm:pt modelId="{7F51A559-4835-4950-8E1C-A8B8845801EF}" type="pres">
      <dgm:prSet presAssocID="{3B6CE4A8-A6DF-48D4-803D-4ABD5D9B03B7}" presName="Name0" presStyleCnt="0">
        <dgm:presLayoutVars>
          <dgm:dir/>
          <dgm:resizeHandles val="exact"/>
        </dgm:presLayoutVars>
      </dgm:prSet>
      <dgm:spPr/>
    </dgm:pt>
    <dgm:pt modelId="{569C0815-285F-4EC7-A496-8867D4B842C4}" type="pres">
      <dgm:prSet presAssocID="{5BDB764B-7348-492F-B7F0-5C1FE2BF4D21}" presName="node" presStyleLbl="node1" presStyleIdx="0" presStyleCnt="2" custScaleY="714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063B3-D5F2-4B48-88BA-32E596A106D7}" type="pres">
      <dgm:prSet presAssocID="{89F7639C-B9B0-43E6-9EB9-9F5DB289352A}" presName="sibTrans" presStyleLbl="sibTrans2D1" presStyleIdx="0" presStyleCnt="1" custScaleY="67409"/>
      <dgm:spPr/>
      <dgm:t>
        <a:bodyPr/>
        <a:lstStyle/>
        <a:p>
          <a:endParaRPr lang="es-ES"/>
        </a:p>
      </dgm:t>
    </dgm:pt>
    <dgm:pt modelId="{51B22395-9692-48BE-91E4-C2DFCFBE3B1B}" type="pres">
      <dgm:prSet presAssocID="{89F7639C-B9B0-43E6-9EB9-9F5DB289352A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80FED8A2-E7A3-4658-88F9-7718BC13E506}" type="pres">
      <dgm:prSet presAssocID="{183C913F-C632-4E92-8A06-8AE71713D462}" presName="node" presStyleLbl="node1" presStyleIdx="1" presStyleCnt="2" custScaleY="714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63BAAD-B870-49D2-AF14-2A4359148AC4}" type="presOf" srcId="{89F7639C-B9B0-43E6-9EB9-9F5DB289352A}" destId="{51B22395-9692-48BE-91E4-C2DFCFBE3B1B}" srcOrd="1" destOrd="0" presId="urn:microsoft.com/office/officeart/2005/8/layout/process1"/>
    <dgm:cxn modelId="{74B5A330-F3D3-4EC2-A730-935CA733216F}" type="presOf" srcId="{3B6CE4A8-A6DF-48D4-803D-4ABD5D9B03B7}" destId="{7F51A559-4835-4950-8E1C-A8B8845801EF}" srcOrd="0" destOrd="0" presId="urn:microsoft.com/office/officeart/2005/8/layout/process1"/>
    <dgm:cxn modelId="{E9E0C1C3-FF3C-49B8-98FC-93D066AA171B}" srcId="{3B6CE4A8-A6DF-48D4-803D-4ABD5D9B03B7}" destId="{5BDB764B-7348-492F-B7F0-5C1FE2BF4D21}" srcOrd="0" destOrd="0" parTransId="{A6E9BFAD-49B7-41BA-8394-6B2FFF9F1390}" sibTransId="{89F7639C-B9B0-43E6-9EB9-9F5DB289352A}"/>
    <dgm:cxn modelId="{AD2BF7C6-3F71-40C5-AF10-9FE6554B42A6}" srcId="{3B6CE4A8-A6DF-48D4-803D-4ABD5D9B03B7}" destId="{183C913F-C632-4E92-8A06-8AE71713D462}" srcOrd="1" destOrd="0" parTransId="{B986ECE2-8F49-4C8D-93A0-DF0379C259D5}" sibTransId="{08885F3D-050D-4BBD-9483-0E49C273423A}"/>
    <dgm:cxn modelId="{3F946972-5960-4201-9E75-82A27C8977A5}" type="presOf" srcId="{5BDB764B-7348-492F-B7F0-5C1FE2BF4D21}" destId="{569C0815-285F-4EC7-A496-8867D4B842C4}" srcOrd="0" destOrd="0" presId="urn:microsoft.com/office/officeart/2005/8/layout/process1"/>
    <dgm:cxn modelId="{70E1728D-FC5F-4712-BF9A-7D18C6D61FBA}" type="presOf" srcId="{89F7639C-B9B0-43E6-9EB9-9F5DB289352A}" destId="{F07063B3-D5F2-4B48-88BA-32E596A106D7}" srcOrd="0" destOrd="0" presId="urn:microsoft.com/office/officeart/2005/8/layout/process1"/>
    <dgm:cxn modelId="{C0DE4C42-28B2-4888-A12A-7640DA11AEB9}" type="presOf" srcId="{183C913F-C632-4E92-8A06-8AE71713D462}" destId="{80FED8A2-E7A3-4658-88F9-7718BC13E506}" srcOrd="0" destOrd="0" presId="urn:microsoft.com/office/officeart/2005/8/layout/process1"/>
    <dgm:cxn modelId="{829CC50B-F2AD-42C9-AF3A-000D30B72A22}" type="presParOf" srcId="{7F51A559-4835-4950-8E1C-A8B8845801EF}" destId="{569C0815-285F-4EC7-A496-8867D4B842C4}" srcOrd="0" destOrd="0" presId="urn:microsoft.com/office/officeart/2005/8/layout/process1"/>
    <dgm:cxn modelId="{2F97633B-1BEE-40B9-AA93-4E3721308A32}" type="presParOf" srcId="{7F51A559-4835-4950-8E1C-A8B8845801EF}" destId="{F07063B3-D5F2-4B48-88BA-32E596A106D7}" srcOrd="1" destOrd="0" presId="urn:microsoft.com/office/officeart/2005/8/layout/process1"/>
    <dgm:cxn modelId="{6984BD44-F1A4-480B-92B2-7DEBBA404CD9}" type="presParOf" srcId="{F07063B3-D5F2-4B48-88BA-32E596A106D7}" destId="{51B22395-9692-48BE-91E4-C2DFCFBE3B1B}" srcOrd="0" destOrd="0" presId="urn:microsoft.com/office/officeart/2005/8/layout/process1"/>
    <dgm:cxn modelId="{CC3CCD32-DD2E-48D9-AB81-B6C1D4089303}" type="presParOf" srcId="{7F51A559-4835-4950-8E1C-A8B8845801EF}" destId="{80FED8A2-E7A3-4658-88F9-7718BC13E50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7AEBD-9F5F-4316-A8CE-CFF20B787198}" type="doc">
      <dgm:prSet loTypeId="urn:microsoft.com/office/officeart/2005/8/layout/hierarchy2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D64B6862-A81A-44DB-88E5-A8BCEA1C076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Ambiente de Control</a:t>
          </a:r>
        </a:p>
      </dgm:t>
    </dgm:pt>
    <dgm:pt modelId="{A6157B7C-C8A1-41CE-881B-2CE324469F50}" type="parTrans" cxnId="{3C9D7632-8407-4679-9ED2-B971F7996A51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E6F821DC-60B8-427A-B0A3-DB11203CB62C}" type="sibTrans" cxnId="{3C9D7632-8407-4679-9ED2-B971F7996A51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E65700A7-5CFC-4ADC-AB75-0670AC20094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Establecer la Estructura para el Reforzamiento de la Rendición de Cuentas.</a:t>
          </a:r>
          <a:r>
            <a: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(para que se evalué el SCII y se responsabilice al personal)</a:t>
          </a:r>
          <a:endParaRPr lang="es-MX" sz="1050" b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E6EE8286-586B-4E64-A09A-25B17062BF44}" type="parTrans" cxnId="{D4CB3475-B6E9-4978-91AF-26EFE24F940F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DDEA7803-D8D8-4038-BDE2-EFAD69C50021}" type="sibTrans" cxnId="{D4CB3475-B6E9-4978-91AF-26EFE24F940F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B1165607-050A-40B7-A2B8-93333355FA6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Demostrar Compromiso con la Competencia Profesional</a:t>
          </a:r>
          <a:r>
            <a:rPr lang="es-MX" sz="9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(Es responsabilidad de la administración)</a:t>
          </a:r>
          <a:endParaRPr lang="es-ES" sz="105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AE8AAC08-9159-46FC-B894-749714059B29}" type="parTrans" cxnId="{867DEAE9-9491-4BCE-9218-8F156F6807D9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04436530-FAAF-42E4-B025-9DD8641A7269}" type="sibTrans" cxnId="{867DEAE9-9491-4BCE-9218-8F156F6807D9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F88D8F06-47B7-495F-879B-3E3EAC901FF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Establecer la Estructura, Responsabilidad y Autoridad.</a:t>
          </a:r>
          <a:r>
            <a: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(El titular con apoyo de la administración conforme a disposiciones jurídicas)</a:t>
          </a:r>
          <a:endParaRPr lang="es-ES" sz="105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5F9A8F2E-B154-4264-AD13-48D7FB5DCEDC}" type="sibTrans" cxnId="{5D1FE0BF-2116-42F0-B07B-E597DB3A6B16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91680DA8-7276-43CD-9847-6B18B53E353C}" type="parTrans" cxnId="{5D1FE0BF-2116-42F0-B07B-E597DB3A6B16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5F49971C-025E-4A53-AEBC-BB0C8131CB5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Estructura Organizacional.</a:t>
          </a:r>
          <a:r>
            <a: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(debe  ser acorde a los objetivos institucionales y evaluara periódicamente) </a:t>
          </a:r>
        </a:p>
      </dgm:t>
    </dgm:pt>
    <dgm:pt modelId="{1DF9DA64-07B8-486C-BA7B-A82D0E194357}" type="parTrans" cxnId="{9BC6EB03-B5B3-4E6C-BF9B-BABA250D65FF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94B17DA1-EB73-42FB-88CF-6B9645989F49}" type="sibTrans" cxnId="{9BC6EB03-B5B3-4E6C-BF9B-BABA250D65FF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270FEC7B-1AE9-4F3A-BE67-E4E744BA25E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Asignación de Responsabilidad y Delegación de</a:t>
          </a:r>
          <a:r>
            <a:rPr lang="es-MX" sz="105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Autoridad. </a:t>
          </a:r>
          <a:r>
            <a:rPr lang="es-MX" sz="105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(determinar el nivel de autoridad a puestos claves “mandos superiores)</a:t>
          </a:r>
        </a:p>
      </dgm:t>
    </dgm:pt>
    <dgm:pt modelId="{A9576903-AF90-4212-823E-E40ED67BBAEA}" type="parTrans" cxnId="{DF785BD4-FE39-4EAB-BF05-212280023CC3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0AB4E9F9-A25B-4264-A542-500A34F0EA95}" type="sibTrans" cxnId="{DF785BD4-FE39-4EAB-BF05-212280023CC3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FC5CF7AD-439B-493D-A841-6D267345D9C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Documentación y Formalización del Control Interno. </a:t>
          </a:r>
          <a:r>
            <a:rPr lang="es-MX" sz="105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(Políticas, procedimientos, manuales, indicadores, etc.)</a:t>
          </a:r>
        </a:p>
      </dgm:t>
    </dgm:pt>
    <dgm:pt modelId="{AD2CE8A8-42BD-4E48-B732-E94964B801BF}" type="parTrans" cxnId="{27ACD0C8-886E-4D86-99C4-D0A0DBE85CFA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80D7BCCE-FECC-4BBF-9862-7E41DF5F2F43}" type="sibTrans" cxnId="{27ACD0C8-886E-4D86-99C4-D0A0DBE85CFA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2EC388A6-F003-478A-8F1A-56C2207F0A1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Expectativas de Competencia Profesional.</a:t>
          </a:r>
          <a:r>
            <a: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(establecer el nivel de competencias (perfiles) de puestos claves y demás cargos)</a:t>
          </a:r>
        </a:p>
      </dgm:t>
    </dgm:pt>
    <dgm:pt modelId="{8D436AED-6D34-47E6-815F-CBCFF1BBEB54}" type="parTrans" cxnId="{AC18F917-7382-49D6-B4B4-3C2B2BC097DC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8578515F-6B04-4A1A-9C8C-CA34B3361222}" type="sibTrans" cxnId="{AC18F917-7382-49D6-B4B4-3C2B2BC097DC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DB256F1B-47DF-4E2F-A9A5-706C7A5556D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Atracción, Desarrollo y Retención de Profesionales. </a:t>
          </a:r>
          <a:r>
            <a:rPr lang="es-MX" sz="1050" b="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(incluye orientación, motivación y reforzamiento)</a:t>
          </a:r>
        </a:p>
      </dgm:t>
    </dgm:pt>
    <dgm:pt modelId="{F8E8DEFE-5966-4EA1-AE3F-59BB5799E73C}" type="parTrans" cxnId="{78FE476F-EBDE-43B8-81AE-DAA2400E1959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38CA7E5B-5408-437A-B30F-26523C68B1E7}" type="sibTrans" cxnId="{78FE476F-EBDE-43B8-81AE-DAA2400E1959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AE1D9433-0C14-4F00-B558-5882AC5592A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Planes y Preparativos para la Sucesión y</a:t>
          </a:r>
          <a:r>
            <a:rPr lang="es-MX" sz="105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Contingencias. </a:t>
          </a:r>
          <a:r>
            <a:rPr lang="es-MX" sz="105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(definirlos para garantizar la continuidad)</a:t>
          </a:r>
        </a:p>
      </dgm:t>
    </dgm:pt>
    <dgm:pt modelId="{E72525A3-823E-4998-859A-F43EEEEE4439}" type="parTrans" cxnId="{AB9BF77E-BB92-403A-88C5-FA19C091987E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8828E15B-2EE7-4B90-BF06-44199DE87AB6}" type="sibTrans" cxnId="{AB9BF77E-BB92-403A-88C5-FA19C091987E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D95D8048-F232-452F-B3E5-AE21A1D0DD3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Establecimiento de una Estructura para</a:t>
          </a:r>
          <a:r>
            <a:rPr lang="es-MX" sz="105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Responsabilizar al Personal por sus Obligaciones</a:t>
          </a:r>
          <a:r>
            <a:rPr lang="es-MX" sz="105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 Control Interno.</a:t>
          </a:r>
          <a:r>
            <a: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(incluye  las organizaciones que se contraten “servicios tercerizados”)</a:t>
          </a:r>
          <a:r>
            <a: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 </a:t>
          </a:r>
        </a:p>
      </dgm:t>
    </dgm:pt>
    <dgm:pt modelId="{44DB0BDA-9BD3-41B9-8C81-41CFA5831B7E}" type="parTrans" cxnId="{0860BB42-567D-4A74-A367-4A489AD4AD7F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CEEE7E09-F1A0-47DD-B804-06F8E771CB8C}" type="sibTrans" cxnId="{0860BB42-567D-4A74-A367-4A489AD4AD7F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95898AF6-7075-4547-AFF9-93F4EAB4F4D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Consideración de las Presiones por las</a:t>
          </a:r>
          <a:r>
            <a:rPr lang="es-MX" sz="105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Responsabilidades Asignadas al Personal.</a:t>
          </a:r>
          <a:r>
            <a: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(equilibrar las presiones excesivas)</a:t>
          </a:r>
        </a:p>
      </dgm:t>
    </dgm:pt>
    <dgm:pt modelId="{15069841-90DB-4808-9B5A-DFDC7A4B9A0D}" type="parTrans" cxnId="{4332AE1F-8512-462E-B88B-5BC51954EE08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49BC86B4-2685-41EF-BC54-B892F9BA48B3}" type="sibTrans" cxnId="{4332AE1F-8512-462E-B88B-5BC51954EE08}">
      <dgm:prSet/>
      <dgm:spPr/>
      <dgm:t>
        <a:bodyPr/>
        <a:lstStyle/>
        <a:p>
          <a:endParaRPr lang="es-ES" sz="11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gm:t>
    </dgm:pt>
    <dgm:pt modelId="{C77E7836-1E47-4E59-A2A4-59FC9F6BE0D1}" type="pres">
      <dgm:prSet presAssocID="{BCE7AEBD-9F5F-4316-A8CE-CFF20B7871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B2F7D4-83B4-4402-94F7-751D053F698B}" type="pres">
      <dgm:prSet presAssocID="{D64B6862-A81A-44DB-88E5-A8BCEA1C0769}" presName="root1" presStyleCnt="0"/>
      <dgm:spPr/>
    </dgm:pt>
    <dgm:pt modelId="{1517717A-A317-4FBC-9648-B14A1F7AEE10}" type="pres">
      <dgm:prSet presAssocID="{D64B6862-A81A-44DB-88E5-A8BCEA1C0769}" presName="LevelOneTextNode" presStyleLbl="node0" presStyleIdx="0" presStyleCnt="1" custScaleY="369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DE78EE-8B33-4ADD-BDDE-EE9A06F8C738}" type="pres">
      <dgm:prSet presAssocID="{D64B6862-A81A-44DB-88E5-A8BCEA1C0769}" presName="level2hierChild" presStyleCnt="0"/>
      <dgm:spPr/>
    </dgm:pt>
    <dgm:pt modelId="{392355EF-0978-4D5A-8BD9-6FD2C380416C}" type="pres">
      <dgm:prSet presAssocID="{91680DA8-7276-43CD-9847-6B18B53E353C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223EB1AD-BE62-4B11-81A5-33F38F0B550D}" type="pres">
      <dgm:prSet presAssocID="{91680DA8-7276-43CD-9847-6B18B53E353C}" presName="connTx" presStyleLbl="parChTrans1D2" presStyleIdx="0" presStyleCnt="3"/>
      <dgm:spPr/>
      <dgm:t>
        <a:bodyPr/>
        <a:lstStyle/>
        <a:p>
          <a:endParaRPr lang="es-ES"/>
        </a:p>
      </dgm:t>
    </dgm:pt>
    <dgm:pt modelId="{8173F278-7BA1-4C1D-8269-C954EB1AAAD8}" type="pres">
      <dgm:prSet presAssocID="{F88D8F06-47B7-495F-879B-3E3EAC901FF6}" presName="root2" presStyleCnt="0"/>
      <dgm:spPr/>
    </dgm:pt>
    <dgm:pt modelId="{4F5EBE9A-C228-483E-96F8-746ADA795792}" type="pres">
      <dgm:prSet presAssocID="{F88D8F06-47B7-495F-879B-3E3EAC901FF6}" presName="LevelTwoTextNode" presStyleLbl="node2" presStyleIdx="0" presStyleCnt="3" custScaleY="260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587E8-762D-4235-99CD-66F7DC97449E}" type="pres">
      <dgm:prSet presAssocID="{F88D8F06-47B7-495F-879B-3E3EAC901FF6}" presName="level3hierChild" presStyleCnt="0"/>
      <dgm:spPr/>
    </dgm:pt>
    <dgm:pt modelId="{85522561-D81D-442B-85B8-BBE5C8E2C3FD}" type="pres">
      <dgm:prSet presAssocID="{1DF9DA64-07B8-486C-BA7B-A82D0E194357}" presName="conn2-1" presStyleLbl="parChTrans1D3" presStyleIdx="0" presStyleCnt="8"/>
      <dgm:spPr/>
      <dgm:t>
        <a:bodyPr/>
        <a:lstStyle/>
        <a:p>
          <a:endParaRPr lang="es-ES"/>
        </a:p>
      </dgm:t>
    </dgm:pt>
    <dgm:pt modelId="{C45C9FF9-84DD-4217-B144-121AA51457F0}" type="pres">
      <dgm:prSet presAssocID="{1DF9DA64-07B8-486C-BA7B-A82D0E194357}" presName="connTx" presStyleLbl="parChTrans1D3" presStyleIdx="0" presStyleCnt="8"/>
      <dgm:spPr/>
      <dgm:t>
        <a:bodyPr/>
        <a:lstStyle/>
        <a:p>
          <a:endParaRPr lang="es-ES"/>
        </a:p>
      </dgm:t>
    </dgm:pt>
    <dgm:pt modelId="{A0103C10-0ECF-4C2A-80A9-208FF4971BCF}" type="pres">
      <dgm:prSet presAssocID="{5F49971C-025E-4A53-AEBC-BB0C8131CB5F}" presName="root2" presStyleCnt="0"/>
      <dgm:spPr/>
    </dgm:pt>
    <dgm:pt modelId="{5D8FBD71-B9A2-4178-8A78-350A83E76C05}" type="pres">
      <dgm:prSet presAssocID="{5F49971C-025E-4A53-AEBC-BB0C8131CB5F}" presName="LevelTwoTextNode" presStyleLbl="node3" presStyleIdx="0" presStyleCnt="8" custScaleX="382677" custScaleY="6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10208D-2978-43AE-9C61-927730BA1C4E}" type="pres">
      <dgm:prSet presAssocID="{5F49971C-025E-4A53-AEBC-BB0C8131CB5F}" presName="level3hierChild" presStyleCnt="0"/>
      <dgm:spPr/>
    </dgm:pt>
    <dgm:pt modelId="{28232782-88A8-4C04-A14C-FF16B1207D2C}" type="pres">
      <dgm:prSet presAssocID="{A9576903-AF90-4212-823E-E40ED67BBAEA}" presName="conn2-1" presStyleLbl="parChTrans1D3" presStyleIdx="1" presStyleCnt="8"/>
      <dgm:spPr/>
      <dgm:t>
        <a:bodyPr/>
        <a:lstStyle/>
        <a:p>
          <a:endParaRPr lang="es-ES"/>
        </a:p>
      </dgm:t>
    </dgm:pt>
    <dgm:pt modelId="{763466DC-9A69-4745-A58D-65EB5994886F}" type="pres">
      <dgm:prSet presAssocID="{A9576903-AF90-4212-823E-E40ED67BBAEA}" presName="connTx" presStyleLbl="parChTrans1D3" presStyleIdx="1" presStyleCnt="8"/>
      <dgm:spPr/>
      <dgm:t>
        <a:bodyPr/>
        <a:lstStyle/>
        <a:p>
          <a:endParaRPr lang="es-ES"/>
        </a:p>
      </dgm:t>
    </dgm:pt>
    <dgm:pt modelId="{26AFEC29-3A6A-41AD-8CC1-1FB290D15084}" type="pres">
      <dgm:prSet presAssocID="{270FEC7B-1AE9-4F3A-BE67-E4E744BA25EE}" presName="root2" presStyleCnt="0"/>
      <dgm:spPr/>
    </dgm:pt>
    <dgm:pt modelId="{DE8B410E-FC4D-4E71-8063-81411967BF55}" type="pres">
      <dgm:prSet presAssocID="{270FEC7B-1AE9-4F3A-BE67-E4E744BA25EE}" presName="LevelTwoTextNode" presStyleLbl="node3" presStyleIdx="1" presStyleCnt="8" custScaleX="382677" custScaleY="6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2FFBF5-48E7-4A01-8796-6C6BFCC08110}" type="pres">
      <dgm:prSet presAssocID="{270FEC7B-1AE9-4F3A-BE67-E4E744BA25EE}" presName="level3hierChild" presStyleCnt="0"/>
      <dgm:spPr/>
    </dgm:pt>
    <dgm:pt modelId="{FA6A0712-72D2-420C-B68A-758322A3A612}" type="pres">
      <dgm:prSet presAssocID="{AD2CE8A8-42BD-4E48-B732-E94964B801BF}" presName="conn2-1" presStyleLbl="parChTrans1D3" presStyleIdx="2" presStyleCnt="8"/>
      <dgm:spPr/>
      <dgm:t>
        <a:bodyPr/>
        <a:lstStyle/>
        <a:p>
          <a:endParaRPr lang="es-ES"/>
        </a:p>
      </dgm:t>
    </dgm:pt>
    <dgm:pt modelId="{53E54D8F-D3C6-4F6F-A8E6-768FA95B9371}" type="pres">
      <dgm:prSet presAssocID="{AD2CE8A8-42BD-4E48-B732-E94964B801BF}" presName="connTx" presStyleLbl="parChTrans1D3" presStyleIdx="2" presStyleCnt="8"/>
      <dgm:spPr/>
      <dgm:t>
        <a:bodyPr/>
        <a:lstStyle/>
        <a:p>
          <a:endParaRPr lang="es-ES"/>
        </a:p>
      </dgm:t>
    </dgm:pt>
    <dgm:pt modelId="{F32880AC-5500-4D4D-8CD7-382C10896D04}" type="pres">
      <dgm:prSet presAssocID="{FC5CF7AD-439B-493D-A841-6D267345D9C5}" presName="root2" presStyleCnt="0"/>
      <dgm:spPr/>
    </dgm:pt>
    <dgm:pt modelId="{D791517C-B1EC-4B4B-AC0B-A01005A90529}" type="pres">
      <dgm:prSet presAssocID="{FC5CF7AD-439B-493D-A841-6D267345D9C5}" presName="LevelTwoTextNode" presStyleLbl="node3" presStyleIdx="2" presStyleCnt="8" custScaleX="382677" custScaleY="65923" custLinFactNeighborX="169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B300A6-D8D3-421F-A899-78FF7BC248F1}" type="pres">
      <dgm:prSet presAssocID="{FC5CF7AD-439B-493D-A841-6D267345D9C5}" presName="level3hierChild" presStyleCnt="0"/>
      <dgm:spPr/>
    </dgm:pt>
    <dgm:pt modelId="{46BED875-CCA6-4BB5-B0EC-C0BB5105FF75}" type="pres">
      <dgm:prSet presAssocID="{AE8AAC08-9159-46FC-B894-749714059B29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717D8D70-6EC3-491A-9707-6724BA590F70}" type="pres">
      <dgm:prSet presAssocID="{AE8AAC08-9159-46FC-B894-749714059B29}" presName="connTx" presStyleLbl="parChTrans1D2" presStyleIdx="1" presStyleCnt="3"/>
      <dgm:spPr/>
      <dgm:t>
        <a:bodyPr/>
        <a:lstStyle/>
        <a:p>
          <a:endParaRPr lang="es-ES"/>
        </a:p>
      </dgm:t>
    </dgm:pt>
    <dgm:pt modelId="{B04ECA4C-33FF-416B-BF26-BADDE7C7548A}" type="pres">
      <dgm:prSet presAssocID="{B1165607-050A-40B7-A2B8-93333355FA63}" presName="root2" presStyleCnt="0"/>
      <dgm:spPr/>
    </dgm:pt>
    <dgm:pt modelId="{CA8779C5-C3D9-4456-A899-EB1AB1CE772F}" type="pres">
      <dgm:prSet presAssocID="{B1165607-050A-40B7-A2B8-93333355FA63}" presName="LevelTwoTextNode" presStyleLbl="node2" presStyleIdx="1" presStyleCnt="3" custScaleY="187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5D832-6820-47D5-AEE3-F09445E8F938}" type="pres">
      <dgm:prSet presAssocID="{B1165607-050A-40B7-A2B8-93333355FA63}" presName="level3hierChild" presStyleCnt="0"/>
      <dgm:spPr/>
    </dgm:pt>
    <dgm:pt modelId="{C864A1A5-2D3E-4A1C-B608-415E35E47B06}" type="pres">
      <dgm:prSet presAssocID="{8D436AED-6D34-47E6-815F-CBCFF1BBEB54}" presName="conn2-1" presStyleLbl="parChTrans1D3" presStyleIdx="3" presStyleCnt="8"/>
      <dgm:spPr/>
      <dgm:t>
        <a:bodyPr/>
        <a:lstStyle/>
        <a:p>
          <a:endParaRPr lang="es-ES"/>
        </a:p>
      </dgm:t>
    </dgm:pt>
    <dgm:pt modelId="{6F7F97E9-7F9F-400F-8AA6-A886222E69E5}" type="pres">
      <dgm:prSet presAssocID="{8D436AED-6D34-47E6-815F-CBCFF1BBEB54}" presName="connTx" presStyleLbl="parChTrans1D3" presStyleIdx="3" presStyleCnt="8"/>
      <dgm:spPr/>
      <dgm:t>
        <a:bodyPr/>
        <a:lstStyle/>
        <a:p>
          <a:endParaRPr lang="es-ES"/>
        </a:p>
      </dgm:t>
    </dgm:pt>
    <dgm:pt modelId="{A527EE4A-4796-4FE3-991A-D843F101BB42}" type="pres">
      <dgm:prSet presAssocID="{2EC388A6-F003-478A-8F1A-56C2207F0A12}" presName="root2" presStyleCnt="0"/>
      <dgm:spPr/>
    </dgm:pt>
    <dgm:pt modelId="{751B708F-55E6-49D7-9693-E180D65AC994}" type="pres">
      <dgm:prSet presAssocID="{2EC388A6-F003-478A-8F1A-56C2207F0A12}" presName="LevelTwoTextNode" presStyleLbl="node3" presStyleIdx="3" presStyleCnt="8" custScaleX="382677" custScaleY="65923" custLinFactNeighborY="1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040E4-E0FB-439C-AFF8-6DA5732FDBC5}" type="pres">
      <dgm:prSet presAssocID="{2EC388A6-F003-478A-8F1A-56C2207F0A12}" presName="level3hierChild" presStyleCnt="0"/>
      <dgm:spPr/>
    </dgm:pt>
    <dgm:pt modelId="{F5E9B968-4A1E-463C-85F8-86892E8B8DCF}" type="pres">
      <dgm:prSet presAssocID="{F8E8DEFE-5966-4EA1-AE3F-59BB5799E73C}" presName="conn2-1" presStyleLbl="parChTrans1D3" presStyleIdx="4" presStyleCnt="8"/>
      <dgm:spPr/>
      <dgm:t>
        <a:bodyPr/>
        <a:lstStyle/>
        <a:p>
          <a:endParaRPr lang="es-ES"/>
        </a:p>
      </dgm:t>
    </dgm:pt>
    <dgm:pt modelId="{0DFC3D88-08E2-42D0-BA65-0D4894DBBCB4}" type="pres">
      <dgm:prSet presAssocID="{F8E8DEFE-5966-4EA1-AE3F-59BB5799E73C}" presName="connTx" presStyleLbl="parChTrans1D3" presStyleIdx="4" presStyleCnt="8"/>
      <dgm:spPr/>
      <dgm:t>
        <a:bodyPr/>
        <a:lstStyle/>
        <a:p>
          <a:endParaRPr lang="es-ES"/>
        </a:p>
      </dgm:t>
    </dgm:pt>
    <dgm:pt modelId="{40B00BE3-9716-409E-BE78-37D3503DF8EE}" type="pres">
      <dgm:prSet presAssocID="{DB256F1B-47DF-4E2F-A9A5-706C7A5556DB}" presName="root2" presStyleCnt="0"/>
      <dgm:spPr/>
    </dgm:pt>
    <dgm:pt modelId="{4D19B317-2ED1-4EC2-835B-8A6A5725D07E}" type="pres">
      <dgm:prSet presAssocID="{DB256F1B-47DF-4E2F-A9A5-706C7A5556DB}" presName="LevelTwoTextNode" presStyleLbl="node3" presStyleIdx="4" presStyleCnt="8" custScaleX="382677" custScaleY="6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11FF0F-C932-4AB7-AA96-69EEE77465F7}" type="pres">
      <dgm:prSet presAssocID="{DB256F1B-47DF-4E2F-A9A5-706C7A5556DB}" presName="level3hierChild" presStyleCnt="0"/>
      <dgm:spPr/>
    </dgm:pt>
    <dgm:pt modelId="{69B4AE11-8C8C-47F7-B19B-ABBE45E4FCA1}" type="pres">
      <dgm:prSet presAssocID="{E72525A3-823E-4998-859A-F43EEEEE4439}" presName="conn2-1" presStyleLbl="parChTrans1D3" presStyleIdx="5" presStyleCnt="8"/>
      <dgm:spPr/>
      <dgm:t>
        <a:bodyPr/>
        <a:lstStyle/>
        <a:p>
          <a:endParaRPr lang="es-ES"/>
        </a:p>
      </dgm:t>
    </dgm:pt>
    <dgm:pt modelId="{335A69F0-E222-4DB0-9F48-9F10FF488A70}" type="pres">
      <dgm:prSet presAssocID="{E72525A3-823E-4998-859A-F43EEEEE4439}" presName="connTx" presStyleLbl="parChTrans1D3" presStyleIdx="5" presStyleCnt="8"/>
      <dgm:spPr/>
      <dgm:t>
        <a:bodyPr/>
        <a:lstStyle/>
        <a:p>
          <a:endParaRPr lang="es-ES"/>
        </a:p>
      </dgm:t>
    </dgm:pt>
    <dgm:pt modelId="{B11241F9-34DD-42AF-B109-0C9A68E60215}" type="pres">
      <dgm:prSet presAssocID="{AE1D9433-0C14-4F00-B558-5882AC5592AE}" presName="root2" presStyleCnt="0"/>
      <dgm:spPr/>
    </dgm:pt>
    <dgm:pt modelId="{AECAE457-D89C-4869-B029-5182B78B51E8}" type="pres">
      <dgm:prSet presAssocID="{AE1D9433-0C14-4F00-B558-5882AC5592AE}" presName="LevelTwoTextNode" presStyleLbl="node3" presStyleIdx="5" presStyleCnt="8" custScaleX="382677" custScaleY="65923" custLinFactNeighborY="-16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56DD9D-2E14-49FB-9D64-3ADFD68E4CE2}" type="pres">
      <dgm:prSet presAssocID="{AE1D9433-0C14-4F00-B558-5882AC5592AE}" presName="level3hierChild" presStyleCnt="0"/>
      <dgm:spPr/>
    </dgm:pt>
    <dgm:pt modelId="{1EBEBF0A-4E65-4589-991B-232BE352F71A}" type="pres">
      <dgm:prSet presAssocID="{E6EE8286-586B-4E64-A09A-25B17062BF44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FD67E4D9-7342-4A99-A0EC-D272024484FB}" type="pres">
      <dgm:prSet presAssocID="{E6EE8286-586B-4E64-A09A-25B17062BF44}" presName="connTx" presStyleLbl="parChTrans1D2" presStyleIdx="2" presStyleCnt="3"/>
      <dgm:spPr/>
      <dgm:t>
        <a:bodyPr/>
        <a:lstStyle/>
        <a:p>
          <a:endParaRPr lang="es-ES"/>
        </a:p>
      </dgm:t>
    </dgm:pt>
    <dgm:pt modelId="{1F76AB36-788F-43B2-84EA-62762309E642}" type="pres">
      <dgm:prSet presAssocID="{E65700A7-5CFC-4ADC-AB75-0670AC200944}" presName="root2" presStyleCnt="0"/>
      <dgm:spPr/>
    </dgm:pt>
    <dgm:pt modelId="{43646937-70CC-4EA0-97AA-EC3A84D4FA59}" type="pres">
      <dgm:prSet presAssocID="{E65700A7-5CFC-4ADC-AB75-0670AC200944}" presName="LevelTwoTextNode" presStyleLbl="node2" presStyleIdx="2" presStyleCnt="3" custScaleY="245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B4F08-AE26-424F-A9CE-F72808894FF5}" type="pres">
      <dgm:prSet presAssocID="{E65700A7-5CFC-4ADC-AB75-0670AC200944}" presName="level3hierChild" presStyleCnt="0"/>
      <dgm:spPr/>
    </dgm:pt>
    <dgm:pt modelId="{37BE5A9E-9CCB-486D-B4FD-40B02A16F06F}" type="pres">
      <dgm:prSet presAssocID="{44DB0BDA-9BD3-41B9-8C81-41CFA5831B7E}" presName="conn2-1" presStyleLbl="parChTrans1D3" presStyleIdx="6" presStyleCnt="8"/>
      <dgm:spPr/>
      <dgm:t>
        <a:bodyPr/>
        <a:lstStyle/>
        <a:p>
          <a:endParaRPr lang="es-ES"/>
        </a:p>
      </dgm:t>
    </dgm:pt>
    <dgm:pt modelId="{BF672287-970E-4885-A1E1-46101A67A0A6}" type="pres">
      <dgm:prSet presAssocID="{44DB0BDA-9BD3-41B9-8C81-41CFA5831B7E}" presName="connTx" presStyleLbl="parChTrans1D3" presStyleIdx="6" presStyleCnt="8"/>
      <dgm:spPr/>
      <dgm:t>
        <a:bodyPr/>
        <a:lstStyle/>
        <a:p>
          <a:endParaRPr lang="es-ES"/>
        </a:p>
      </dgm:t>
    </dgm:pt>
    <dgm:pt modelId="{0B740ADE-4158-4567-ABEB-11F1182E3958}" type="pres">
      <dgm:prSet presAssocID="{D95D8048-F232-452F-B3E5-AE21A1D0DD31}" presName="root2" presStyleCnt="0"/>
      <dgm:spPr/>
    </dgm:pt>
    <dgm:pt modelId="{5AD47A1D-DA7C-4A1E-BE27-F20911070A48}" type="pres">
      <dgm:prSet presAssocID="{D95D8048-F232-452F-B3E5-AE21A1D0DD31}" presName="LevelTwoTextNode" presStyleLbl="node3" presStyleIdx="6" presStyleCnt="8" custScaleX="382677" custScaleY="89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94871-452B-4741-A905-A10C2A37B6A1}" type="pres">
      <dgm:prSet presAssocID="{D95D8048-F232-452F-B3E5-AE21A1D0DD31}" presName="level3hierChild" presStyleCnt="0"/>
      <dgm:spPr/>
    </dgm:pt>
    <dgm:pt modelId="{9843E55F-0652-4CAD-B045-DF8FFEA4E0DD}" type="pres">
      <dgm:prSet presAssocID="{15069841-90DB-4808-9B5A-DFDC7A4B9A0D}" presName="conn2-1" presStyleLbl="parChTrans1D3" presStyleIdx="7" presStyleCnt="8"/>
      <dgm:spPr/>
      <dgm:t>
        <a:bodyPr/>
        <a:lstStyle/>
        <a:p>
          <a:endParaRPr lang="es-ES"/>
        </a:p>
      </dgm:t>
    </dgm:pt>
    <dgm:pt modelId="{8590203B-323E-4DF8-96C6-5ECEDE3F577A}" type="pres">
      <dgm:prSet presAssocID="{15069841-90DB-4808-9B5A-DFDC7A4B9A0D}" presName="connTx" presStyleLbl="parChTrans1D3" presStyleIdx="7" presStyleCnt="8"/>
      <dgm:spPr/>
      <dgm:t>
        <a:bodyPr/>
        <a:lstStyle/>
        <a:p>
          <a:endParaRPr lang="es-ES"/>
        </a:p>
      </dgm:t>
    </dgm:pt>
    <dgm:pt modelId="{677E062B-4336-44DA-A9F6-8D1C268D1422}" type="pres">
      <dgm:prSet presAssocID="{95898AF6-7075-4547-AFF9-93F4EAB4F4DE}" presName="root2" presStyleCnt="0"/>
      <dgm:spPr/>
    </dgm:pt>
    <dgm:pt modelId="{1D6DE83C-3A9B-4C4A-86C8-20FBC9F600CC}" type="pres">
      <dgm:prSet presAssocID="{95898AF6-7075-4547-AFF9-93F4EAB4F4DE}" presName="LevelTwoTextNode" presStyleLbl="node3" presStyleIdx="7" presStyleCnt="8" custScaleX="382677" custScaleY="6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7EE578-137C-43AC-8F6E-397F752CBE84}" type="pres">
      <dgm:prSet presAssocID="{95898AF6-7075-4547-AFF9-93F4EAB4F4DE}" presName="level3hierChild" presStyleCnt="0"/>
      <dgm:spPr/>
    </dgm:pt>
  </dgm:ptLst>
  <dgm:cxnLst>
    <dgm:cxn modelId="{781E3E5C-52B5-41AD-86DD-3C10DA28879D}" type="presOf" srcId="{AE1D9433-0C14-4F00-B558-5882AC5592AE}" destId="{AECAE457-D89C-4869-B029-5182B78B51E8}" srcOrd="0" destOrd="0" presId="urn:microsoft.com/office/officeart/2005/8/layout/hierarchy2"/>
    <dgm:cxn modelId="{7344FD25-1C0A-4426-839E-E4166A163395}" type="presOf" srcId="{D95D8048-F232-452F-B3E5-AE21A1D0DD31}" destId="{5AD47A1D-DA7C-4A1E-BE27-F20911070A48}" srcOrd="0" destOrd="0" presId="urn:microsoft.com/office/officeart/2005/8/layout/hierarchy2"/>
    <dgm:cxn modelId="{4332AE1F-8512-462E-B88B-5BC51954EE08}" srcId="{E65700A7-5CFC-4ADC-AB75-0670AC200944}" destId="{95898AF6-7075-4547-AFF9-93F4EAB4F4DE}" srcOrd="1" destOrd="0" parTransId="{15069841-90DB-4808-9B5A-DFDC7A4B9A0D}" sibTransId="{49BC86B4-2685-41EF-BC54-B892F9BA48B3}"/>
    <dgm:cxn modelId="{0A640F3D-3496-4C64-A536-F05AA0AB1EC0}" type="presOf" srcId="{270FEC7B-1AE9-4F3A-BE67-E4E744BA25EE}" destId="{DE8B410E-FC4D-4E71-8063-81411967BF55}" srcOrd="0" destOrd="0" presId="urn:microsoft.com/office/officeart/2005/8/layout/hierarchy2"/>
    <dgm:cxn modelId="{92CC18F6-3421-4554-8BD6-95F936CC8D30}" type="presOf" srcId="{B1165607-050A-40B7-A2B8-93333355FA63}" destId="{CA8779C5-C3D9-4456-A899-EB1AB1CE772F}" srcOrd="0" destOrd="0" presId="urn:microsoft.com/office/officeart/2005/8/layout/hierarchy2"/>
    <dgm:cxn modelId="{4EDD6C58-1449-4FDC-A12B-BC164FB0D787}" type="presOf" srcId="{8D436AED-6D34-47E6-815F-CBCFF1BBEB54}" destId="{C864A1A5-2D3E-4A1C-B608-415E35E47B06}" srcOrd="0" destOrd="0" presId="urn:microsoft.com/office/officeart/2005/8/layout/hierarchy2"/>
    <dgm:cxn modelId="{B6D05C29-2FE7-4D37-B854-3A13878DF595}" type="presOf" srcId="{A9576903-AF90-4212-823E-E40ED67BBAEA}" destId="{28232782-88A8-4C04-A14C-FF16B1207D2C}" srcOrd="0" destOrd="0" presId="urn:microsoft.com/office/officeart/2005/8/layout/hierarchy2"/>
    <dgm:cxn modelId="{2BAFF1D7-91B2-45ED-8E60-E497D7B85962}" type="presOf" srcId="{15069841-90DB-4808-9B5A-DFDC7A4B9A0D}" destId="{9843E55F-0652-4CAD-B045-DF8FFEA4E0DD}" srcOrd="0" destOrd="0" presId="urn:microsoft.com/office/officeart/2005/8/layout/hierarchy2"/>
    <dgm:cxn modelId="{E14A7C0B-9181-4B11-9558-282F82AE7739}" type="presOf" srcId="{AE8AAC08-9159-46FC-B894-749714059B29}" destId="{717D8D70-6EC3-491A-9707-6724BA590F70}" srcOrd="1" destOrd="0" presId="urn:microsoft.com/office/officeart/2005/8/layout/hierarchy2"/>
    <dgm:cxn modelId="{B9714251-8DF4-466A-A69D-8BDFD8CEA6B9}" type="presOf" srcId="{E65700A7-5CFC-4ADC-AB75-0670AC200944}" destId="{43646937-70CC-4EA0-97AA-EC3A84D4FA59}" srcOrd="0" destOrd="0" presId="urn:microsoft.com/office/officeart/2005/8/layout/hierarchy2"/>
    <dgm:cxn modelId="{5DAC68C3-942A-410B-874D-C0666F98D460}" type="presOf" srcId="{A9576903-AF90-4212-823E-E40ED67BBAEA}" destId="{763466DC-9A69-4745-A58D-65EB5994886F}" srcOrd="1" destOrd="0" presId="urn:microsoft.com/office/officeart/2005/8/layout/hierarchy2"/>
    <dgm:cxn modelId="{51B51FF8-E3B2-4A7D-87BC-5CE002F7FF8D}" type="presOf" srcId="{44DB0BDA-9BD3-41B9-8C81-41CFA5831B7E}" destId="{BF672287-970E-4885-A1E1-46101A67A0A6}" srcOrd="1" destOrd="0" presId="urn:microsoft.com/office/officeart/2005/8/layout/hierarchy2"/>
    <dgm:cxn modelId="{31338206-0064-4BD1-84CF-0ECA4ADD95A7}" type="presOf" srcId="{AD2CE8A8-42BD-4E48-B732-E94964B801BF}" destId="{FA6A0712-72D2-420C-B68A-758322A3A612}" srcOrd="0" destOrd="0" presId="urn:microsoft.com/office/officeart/2005/8/layout/hierarchy2"/>
    <dgm:cxn modelId="{867DEAE9-9491-4BCE-9218-8F156F6807D9}" srcId="{D64B6862-A81A-44DB-88E5-A8BCEA1C0769}" destId="{B1165607-050A-40B7-A2B8-93333355FA63}" srcOrd="1" destOrd="0" parTransId="{AE8AAC08-9159-46FC-B894-749714059B29}" sibTransId="{04436530-FAAF-42E4-B025-9DD8641A7269}"/>
    <dgm:cxn modelId="{5E66E9B6-B505-47C9-9CB9-EC8A581303D8}" type="presOf" srcId="{91680DA8-7276-43CD-9847-6B18B53E353C}" destId="{223EB1AD-BE62-4B11-81A5-33F38F0B550D}" srcOrd="1" destOrd="0" presId="urn:microsoft.com/office/officeart/2005/8/layout/hierarchy2"/>
    <dgm:cxn modelId="{7AF6D8B5-B4B6-412D-995C-06237E9C194C}" type="presOf" srcId="{5F49971C-025E-4A53-AEBC-BB0C8131CB5F}" destId="{5D8FBD71-B9A2-4178-8A78-350A83E76C05}" srcOrd="0" destOrd="0" presId="urn:microsoft.com/office/officeart/2005/8/layout/hierarchy2"/>
    <dgm:cxn modelId="{5FD92ECF-796E-4507-9525-E60370F28BF8}" type="presOf" srcId="{E6EE8286-586B-4E64-A09A-25B17062BF44}" destId="{1EBEBF0A-4E65-4589-991B-232BE352F71A}" srcOrd="0" destOrd="0" presId="urn:microsoft.com/office/officeart/2005/8/layout/hierarchy2"/>
    <dgm:cxn modelId="{AA927305-41C0-4234-B146-57A32EB55530}" type="presOf" srcId="{E72525A3-823E-4998-859A-F43EEEEE4439}" destId="{335A69F0-E222-4DB0-9F48-9F10FF488A70}" srcOrd="1" destOrd="0" presId="urn:microsoft.com/office/officeart/2005/8/layout/hierarchy2"/>
    <dgm:cxn modelId="{78FE476F-EBDE-43B8-81AE-DAA2400E1959}" srcId="{B1165607-050A-40B7-A2B8-93333355FA63}" destId="{DB256F1B-47DF-4E2F-A9A5-706C7A5556DB}" srcOrd="1" destOrd="0" parTransId="{F8E8DEFE-5966-4EA1-AE3F-59BB5799E73C}" sibTransId="{38CA7E5B-5408-437A-B30F-26523C68B1E7}"/>
    <dgm:cxn modelId="{BE8F9303-F09A-462D-A38B-17F02CADA8DC}" type="presOf" srcId="{F8E8DEFE-5966-4EA1-AE3F-59BB5799E73C}" destId="{0DFC3D88-08E2-42D0-BA65-0D4894DBBCB4}" srcOrd="1" destOrd="0" presId="urn:microsoft.com/office/officeart/2005/8/layout/hierarchy2"/>
    <dgm:cxn modelId="{A8650752-6031-4EEF-8EF3-A7085C2A36BC}" type="presOf" srcId="{95898AF6-7075-4547-AFF9-93F4EAB4F4DE}" destId="{1D6DE83C-3A9B-4C4A-86C8-20FBC9F600CC}" srcOrd="0" destOrd="0" presId="urn:microsoft.com/office/officeart/2005/8/layout/hierarchy2"/>
    <dgm:cxn modelId="{DF785BD4-FE39-4EAB-BF05-212280023CC3}" srcId="{F88D8F06-47B7-495F-879B-3E3EAC901FF6}" destId="{270FEC7B-1AE9-4F3A-BE67-E4E744BA25EE}" srcOrd="1" destOrd="0" parTransId="{A9576903-AF90-4212-823E-E40ED67BBAEA}" sibTransId="{0AB4E9F9-A25B-4264-A542-500A34F0EA95}"/>
    <dgm:cxn modelId="{D4CB3475-B6E9-4978-91AF-26EFE24F940F}" srcId="{D64B6862-A81A-44DB-88E5-A8BCEA1C0769}" destId="{E65700A7-5CFC-4ADC-AB75-0670AC200944}" srcOrd="2" destOrd="0" parTransId="{E6EE8286-586B-4E64-A09A-25B17062BF44}" sibTransId="{DDEA7803-D8D8-4038-BDE2-EFAD69C50021}"/>
    <dgm:cxn modelId="{1C3D02C7-9327-474A-BFB8-C48E98E86D2E}" type="presOf" srcId="{44DB0BDA-9BD3-41B9-8C81-41CFA5831B7E}" destId="{37BE5A9E-9CCB-486D-B4FD-40B02A16F06F}" srcOrd="0" destOrd="0" presId="urn:microsoft.com/office/officeart/2005/8/layout/hierarchy2"/>
    <dgm:cxn modelId="{AB9BF77E-BB92-403A-88C5-FA19C091987E}" srcId="{B1165607-050A-40B7-A2B8-93333355FA63}" destId="{AE1D9433-0C14-4F00-B558-5882AC5592AE}" srcOrd="2" destOrd="0" parTransId="{E72525A3-823E-4998-859A-F43EEEEE4439}" sibTransId="{8828E15B-2EE7-4B90-BF06-44199DE87AB6}"/>
    <dgm:cxn modelId="{27ACD0C8-886E-4D86-99C4-D0A0DBE85CFA}" srcId="{F88D8F06-47B7-495F-879B-3E3EAC901FF6}" destId="{FC5CF7AD-439B-493D-A841-6D267345D9C5}" srcOrd="2" destOrd="0" parTransId="{AD2CE8A8-42BD-4E48-B732-E94964B801BF}" sibTransId="{80D7BCCE-FECC-4BBF-9862-7E41DF5F2F43}"/>
    <dgm:cxn modelId="{23BB86C1-0AC1-476F-815D-4C1EB39D1083}" type="presOf" srcId="{15069841-90DB-4808-9B5A-DFDC7A4B9A0D}" destId="{8590203B-323E-4DF8-96C6-5ECEDE3F577A}" srcOrd="1" destOrd="0" presId="urn:microsoft.com/office/officeart/2005/8/layout/hierarchy2"/>
    <dgm:cxn modelId="{B779B39C-9BC2-41FA-8031-9751BD65DE82}" type="presOf" srcId="{1DF9DA64-07B8-486C-BA7B-A82D0E194357}" destId="{85522561-D81D-442B-85B8-BBE5C8E2C3FD}" srcOrd="0" destOrd="0" presId="urn:microsoft.com/office/officeart/2005/8/layout/hierarchy2"/>
    <dgm:cxn modelId="{9BC6EB03-B5B3-4E6C-BF9B-BABA250D65FF}" srcId="{F88D8F06-47B7-495F-879B-3E3EAC901FF6}" destId="{5F49971C-025E-4A53-AEBC-BB0C8131CB5F}" srcOrd="0" destOrd="0" parTransId="{1DF9DA64-07B8-486C-BA7B-A82D0E194357}" sibTransId="{94B17DA1-EB73-42FB-88CF-6B9645989F49}"/>
    <dgm:cxn modelId="{730DB3A1-F07F-43D6-B3B4-9E1F4C94E30F}" type="presOf" srcId="{DB256F1B-47DF-4E2F-A9A5-706C7A5556DB}" destId="{4D19B317-2ED1-4EC2-835B-8A6A5725D07E}" srcOrd="0" destOrd="0" presId="urn:microsoft.com/office/officeart/2005/8/layout/hierarchy2"/>
    <dgm:cxn modelId="{D81DDC89-3010-4339-9387-5E2BC54254B2}" type="presOf" srcId="{8D436AED-6D34-47E6-815F-CBCFF1BBEB54}" destId="{6F7F97E9-7F9F-400F-8AA6-A886222E69E5}" srcOrd="1" destOrd="0" presId="urn:microsoft.com/office/officeart/2005/8/layout/hierarchy2"/>
    <dgm:cxn modelId="{8D53AAC6-BEAE-4C5D-9529-4A2B21D656D5}" type="presOf" srcId="{E72525A3-823E-4998-859A-F43EEEEE4439}" destId="{69B4AE11-8C8C-47F7-B19B-ABBE45E4FCA1}" srcOrd="0" destOrd="0" presId="urn:microsoft.com/office/officeart/2005/8/layout/hierarchy2"/>
    <dgm:cxn modelId="{F0A79220-D821-4526-8A99-E07668FB4518}" type="presOf" srcId="{1DF9DA64-07B8-486C-BA7B-A82D0E194357}" destId="{C45C9FF9-84DD-4217-B144-121AA51457F0}" srcOrd="1" destOrd="0" presId="urn:microsoft.com/office/officeart/2005/8/layout/hierarchy2"/>
    <dgm:cxn modelId="{F05D2501-8FC7-4256-98DE-D0B58F21E43D}" type="presOf" srcId="{2EC388A6-F003-478A-8F1A-56C2207F0A12}" destId="{751B708F-55E6-49D7-9693-E180D65AC994}" srcOrd="0" destOrd="0" presId="urn:microsoft.com/office/officeart/2005/8/layout/hierarchy2"/>
    <dgm:cxn modelId="{B9FBCDF0-8895-4A9A-8326-3BCFC24E9185}" type="presOf" srcId="{FC5CF7AD-439B-493D-A841-6D267345D9C5}" destId="{D791517C-B1EC-4B4B-AC0B-A01005A90529}" srcOrd="0" destOrd="0" presId="urn:microsoft.com/office/officeart/2005/8/layout/hierarchy2"/>
    <dgm:cxn modelId="{47173EF3-8F92-4A60-A85E-3FB2708F8083}" type="presOf" srcId="{F88D8F06-47B7-495F-879B-3E3EAC901FF6}" destId="{4F5EBE9A-C228-483E-96F8-746ADA795792}" srcOrd="0" destOrd="0" presId="urn:microsoft.com/office/officeart/2005/8/layout/hierarchy2"/>
    <dgm:cxn modelId="{5D1FE0BF-2116-42F0-B07B-E597DB3A6B16}" srcId="{D64B6862-A81A-44DB-88E5-A8BCEA1C0769}" destId="{F88D8F06-47B7-495F-879B-3E3EAC901FF6}" srcOrd="0" destOrd="0" parTransId="{91680DA8-7276-43CD-9847-6B18B53E353C}" sibTransId="{5F9A8F2E-B154-4264-AD13-48D7FB5DCEDC}"/>
    <dgm:cxn modelId="{F29FA083-F93D-4DE9-B4F1-98AA40054A33}" type="presOf" srcId="{BCE7AEBD-9F5F-4316-A8CE-CFF20B787198}" destId="{C77E7836-1E47-4E59-A2A4-59FC9F6BE0D1}" srcOrd="0" destOrd="0" presId="urn:microsoft.com/office/officeart/2005/8/layout/hierarchy2"/>
    <dgm:cxn modelId="{AC18F917-7382-49D6-B4B4-3C2B2BC097DC}" srcId="{B1165607-050A-40B7-A2B8-93333355FA63}" destId="{2EC388A6-F003-478A-8F1A-56C2207F0A12}" srcOrd="0" destOrd="0" parTransId="{8D436AED-6D34-47E6-815F-CBCFF1BBEB54}" sibTransId="{8578515F-6B04-4A1A-9C8C-CA34B3361222}"/>
    <dgm:cxn modelId="{4FE0351B-8CBA-4A03-9E53-E99886830904}" type="presOf" srcId="{91680DA8-7276-43CD-9847-6B18B53E353C}" destId="{392355EF-0978-4D5A-8BD9-6FD2C380416C}" srcOrd="0" destOrd="0" presId="urn:microsoft.com/office/officeart/2005/8/layout/hierarchy2"/>
    <dgm:cxn modelId="{0860BB42-567D-4A74-A367-4A489AD4AD7F}" srcId="{E65700A7-5CFC-4ADC-AB75-0670AC200944}" destId="{D95D8048-F232-452F-B3E5-AE21A1D0DD31}" srcOrd="0" destOrd="0" parTransId="{44DB0BDA-9BD3-41B9-8C81-41CFA5831B7E}" sibTransId="{CEEE7E09-F1A0-47DD-B804-06F8E771CB8C}"/>
    <dgm:cxn modelId="{22896A0C-A77B-4910-917E-51D470BAE36E}" type="presOf" srcId="{D64B6862-A81A-44DB-88E5-A8BCEA1C0769}" destId="{1517717A-A317-4FBC-9648-B14A1F7AEE10}" srcOrd="0" destOrd="0" presId="urn:microsoft.com/office/officeart/2005/8/layout/hierarchy2"/>
    <dgm:cxn modelId="{738ADC16-8378-4BB3-9A0B-645B6AB237E2}" type="presOf" srcId="{AE8AAC08-9159-46FC-B894-749714059B29}" destId="{46BED875-CCA6-4BB5-B0EC-C0BB5105FF75}" srcOrd="0" destOrd="0" presId="urn:microsoft.com/office/officeart/2005/8/layout/hierarchy2"/>
    <dgm:cxn modelId="{3C9D7632-8407-4679-9ED2-B971F7996A51}" srcId="{BCE7AEBD-9F5F-4316-A8CE-CFF20B787198}" destId="{D64B6862-A81A-44DB-88E5-A8BCEA1C0769}" srcOrd="0" destOrd="0" parTransId="{A6157B7C-C8A1-41CE-881B-2CE324469F50}" sibTransId="{E6F821DC-60B8-427A-B0A3-DB11203CB62C}"/>
    <dgm:cxn modelId="{AE0F980A-C04C-4513-A74B-A30EC70E9C23}" type="presOf" srcId="{AD2CE8A8-42BD-4E48-B732-E94964B801BF}" destId="{53E54D8F-D3C6-4F6F-A8E6-768FA95B9371}" srcOrd="1" destOrd="0" presId="urn:microsoft.com/office/officeart/2005/8/layout/hierarchy2"/>
    <dgm:cxn modelId="{3E11BC79-C17D-4DCA-88A0-D38EB468652E}" type="presOf" srcId="{E6EE8286-586B-4E64-A09A-25B17062BF44}" destId="{FD67E4D9-7342-4A99-A0EC-D272024484FB}" srcOrd="1" destOrd="0" presId="urn:microsoft.com/office/officeart/2005/8/layout/hierarchy2"/>
    <dgm:cxn modelId="{573FE87D-7D7D-4872-A43D-7ECDBE9D767E}" type="presOf" srcId="{F8E8DEFE-5966-4EA1-AE3F-59BB5799E73C}" destId="{F5E9B968-4A1E-463C-85F8-86892E8B8DCF}" srcOrd="0" destOrd="0" presId="urn:microsoft.com/office/officeart/2005/8/layout/hierarchy2"/>
    <dgm:cxn modelId="{6011A99C-BB85-450E-A7BB-0C66EE71703C}" type="presParOf" srcId="{C77E7836-1E47-4E59-A2A4-59FC9F6BE0D1}" destId="{7AB2F7D4-83B4-4402-94F7-751D053F698B}" srcOrd="0" destOrd="0" presId="urn:microsoft.com/office/officeart/2005/8/layout/hierarchy2"/>
    <dgm:cxn modelId="{800FF24A-2D5E-4F6E-BAB7-907FD7D09706}" type="presParOf" srcId="{7AB2F7D4-83B4-4402-94F7-751D053F698B}" destId="{1517717A-A317-4FBC-9648-B14A1F7AEE10}" srcOrd="0" destOrd="0" presId="urn:microsoft.com/office/officeart/2005/8/layout/hierarchy2"/>
    <dgm:cxn modelId="{18917CBE-CD79-4C02-9C9C-253451F03F1A}" type="presParOf" srcId="{7AB2F7D4-83B4-4402-94F7-751D053F698B}" destId="{36DE78EE-8B33-4ADD-BDDE-EE9A06F8C738}" srcOrd="1" destOrd="0" presId="urn:microsoft.com/office/officeart/2005/8/layout/hierarchy2"/>
    <dgm:cxn modelId="{299BB942-43D1-431C-83B8-C83DB2E2AEB5}" type="presParOf" srcId="{36DE78EE-8B33-4ADD-BDDE-EE9A06F8C738}" destId="{392355EF-0978-4D5A-8BD9-6FD2C380416C}" srcOrd="0" destOrd="0" presId="urn:microsoft.com/office/officeart/2005/8/layout/hierarchy2"/>
    <dgm:cxn modelId="{77178769-6F47-4140-ACAB-7190F246BF0A}" type="presParOf" srcId="{392355EF-0978-4D5A-8BD9-6FD2C380416C}" destId="{223EB1AD-BE62-4B11-81A5-33F38F0B550D}" srcOrd="0" destOrd="0" presId="urn:microsoft.com/office/officeart/2005/8/layout/hierarchy2"/>
    <dgm:cxn modelId="{EB7FA057-B400-4C46-AB69-05A381D294C2}" type="presParOf" srcId="{36DE78EE-8B33-4ADD-BDDE-EE9A06F8C738}" destId="{8173F278-7BA1-4C1D-8269-C954EB1AAAD8}" srcOrd="1" destOrd="0" presId="urn:microsoft.com/office/officeart/2005/8/layout/hierarchy2"/>
    <dgm:cxn modelId="{9C2CC26B-7B61-4D55-B98B-76009C462562}" type="presParOf" srcId="{8173F278-7BA1-4C1D-8269-C954EB1AAAD8}" destId="{4F5EBE9A-C228-483E-96F8-746ADA795792}" srcOrd="0" destOrd="0" presId="urn:microsoft.com/office/officeart/2005/8/layout/hierarchy2"/>
    <dgm:cxn modelId="{2B15DCFE-933E-44B4-9B70-019E42864206}" type="presParOf" srcId="{8173F278-7BA1-4C1D-8269-C954EB1AAAD8}" destId="{B2E587E8-762D-4235-99CD-66F7DC97449E}" srcOrd="1" destOrd="0" presId="urn:microsoft.com/office/officeart/2005/8/layout/hierarchy2"/>
    <dgm:cxn modelId="{D12402A6-02C2-4D7D-81B5-24E820626264}" type="presParOf" srcId="{B2E587E8-762D-4235-99CD-66F7DC97449E}" destId="{85522561-D81D-442B-85B8-BBE5C8E2C3FD}" srcOrd="0" destOrd="0" presId="urn:microsoft.com/office/officeart/2005/8/layout/hierarchy2"/>
    <dgm:cxn modelId="{4174F37F-664A-4039-84F9-5690B9408556}" type="presParOf" srcId="{85522561-D81D-442B-85B8-BBE5C8E2C3FD}" destId="{C45C9FF9-84DD-4217-B144-121AA51457F0}" srcOrd="0" destOrd="0" presId="urn:microsoft.com/office/officeart/2005/8/layout/hierarchy2"/>
    <dgm:cxn modelId="{EF7C8ADC-27F6-46A7-86A4-F3E8847029E9}" type="presParOf" srcId="{B2E587E8-762D-4235-99CD-66F7DC97449E}" destId="{A0103C10-0ECF-4C2A-80A9-208FF4971BCF}" srcOrd="1" destOrd="0" presId="urn:microsoft.com/office/officeart/2005/8/layout/hierarchy2"/>
    <dgm:cxn modelId="{8D2676FD-B62C-4F9E-9C4A-75074C7E0950}" type="presParOf" srcId="{A0103C10-0ECF-4C2A-80A9-208FF4971BCF}" destId="{5D8FBD71-B9A2-4178-8A78-350A83E76C05}" srcOrd="0" destOrd="0" presId="urn:microsoft.com/office/officeart/2005/8/layout/hierarchy2"/>
    <dgm:cxn modelId="{FF8DF4A5-ECA4-479E-9BE8-76C1FAA410A4}" type="presParOf" srcId="{A0103C10-0ECF-4C2A-80A9-208FF4971BCF}" destId="{6410208D-2978-43AE-9C61-927730BA1C4E}" srcOrd="1" destOrd="0" presId="urn:microsoft.com/office/officeart/2005/8/layout/hierarchy2"/>
    <dgm:cxn modelId="{E7AB3074-877A-4DF4-9CEB-2D194FF01CEC}" type="presParOf" srcId="{B2E587E8-762D-4235-99CD-66F7DC97449E}" destId="{28232782-88A8-4C04-A14C-FF16B1207D2C}" srcOrd="2" destOrd="0" presId="urn:microsoft.com/office/officeart/2005/8/layout/hierarchy2"/>
    <dgm:cxn modelId="{839AAE65-B480-492C-9B35-A89B65B84CD5}" type="presParOf" srcId="{28232782-88A8-4C04-A14C-FF16B1207D2C}" destId="{763466DC-9A69-4745-A58D-65EB5994886F}" srcOrd="0" destOrd="0" presId="urn:microsoft.com/office/officeart/2005/8/layout/hierarchy2"/>
    <dgm:cxn modelId="{D712C50D-18D0-4969-ACF3-B43634303B7E}" type="presParOf" srcId="{B2E587E8-762D-4235-99CD-66F7DC97449E}" destId="{26AFEC29-3A6A-41AD-8CC1-1FB290D15084}" srcOrd="3" destOrd="0" presId="urn:microsoft.com/office/officeart/2005/8/layout/hierarchy2"/>
    <dgm:cxn modelId="{97FC0E96-AD29-4162-8B60-835E7E2F36A9}" type="presParOf" srcId="{26AFEC29-3A6A-41AD-8CC1-1FB290D15084}" destId="{DE8B410E-FC4D-4E71-8063-81411967BF55}" srcOrd="0" destOrd="0" presId="urn:microsoft.com/office/officeart/2005/8/layout/hierarchy2"/>
    <dgm:cxn modelId="{C7F38853-7AFB-4321-917F-F9E0C3DF03A0}" type="presParOf" srcId="{26AFEC29-3A6A-41AD-8CC1-1FB290D15084}" destId="{452FFBF5-48E7-4A01-8796-6C6BFCC08110}" srcOrd="1" destOrd="0" presId="urn:microsoft.com/office/officeart/2005/8/layout/hierarchy2"/>
    <dgm:cxn modelId="{CE787778-A33B-49B2-8448-A53D07308B23}" type="presParOf" srcId="{B2E587E8-762D-4235-99CD-66F7DC97449E}" destId="{FA6A0712-72D2-420C-B68A-758322A3A612}" srcOrd="4" destOrd="0" presId="urn:microsoft.com/office/officeart/2005/8/layout/hierarchy2"/>
    <dgm:cxn modelId="{9A78073A-3550-4C7F-8274-C8650D4149F0}" type="presParOf" srcId="{FA6A0712-72D2-420C-B68A-758322A3A612}" destId="{53E54D8F-D3C6-4F6F-A8E6-768FA95B9371}" srcOrd="0" destOrd="0" presId="urn:microsoft.com/office/officeart/2005/8/layout/hierarchy2"/>
    <dgm:cxn modelId="{5FB281A8-97C8-4260-A288-A10658E714F5}" type="presParOf" srcId="{B2E587E8-762D-4235-99CD-66F7DC97449E}" destId="{F32880AC-5500-4D4D-8CD7-382C10896D04}" srcOrd="5" destOrd="0" presId="urn:microsoft.com/office/officeart/2005/8/layout/hierarchy2"/>
    <dgm:cxn modelId="{8561DA29-884A-4570-98B3-9105D858BACC}" type="presParOf" srcId="{F32880AC-5500-4D4D-8CD7-382C10896D04}" destId="{D791517C-B1EC-4B4B-AC0B-A01005A90529}" srcOrd="0" destOrd="0" presId="urn:microsoft.com/office/officeart/2005/8/layout/hierarchy2"/>
    <dgm:cxn modelId="{AB731123-BEA5-4986-A46A-C550FEB9D43E}" type="presParOf" srcId="{F32880AC-5500-4D4D-8CD7-382C10896D04}" destId="{67B300A6-D8D3-421F-A899-78FF7BC248F1}" srcOrd="1" destOrd="0" presId="urn:microsoft.com/office/officeart/2005/8/layout/hierarchy2"/>
    <dgm:cxn modelId="{6AE74628-912E-4018-8A91-A5AEE59F6CB2}" type="presParOf" srcId="{36DE78EE-8B33-4ADD-BDDE-EE9A06F8C738}" destId="{46BED875-CCA6-4BB5-B0EC-C0BB5105FF75}" srcOrd="2" destOrd="0" presId="urn:microsoft.com/office/officeart/2005/8/layout/hierarchy2"/>
    <dgm:cxn modelId="{95D51E60-D983-4990-AD7D-2CD4F8DC6674}" type="presParOf" srcId="{46BED875-CCA6-4BB5-B0EC-C0BB5105FF75}" destId="{717D8D70-6EC3-491A-9707-6724BA590F70}" srcOrd="0" destOrd="0" presId="urn:microsoft.com/office/officeart/2005/8/layout/hierarchy2"/>
    <dgm:cxn modelId="{142A3164-3859-42FA-8D42-9380BC272147}" type="presParOf" srcId="{36DE78EE-8B33-4ADD-BDDE-EE9A06F8C738}" destId="{B04ECA4C-33FF-416B-BF26-BADDE7C7548A}" srcOrd="3" destOrd="0" presId="urn:microsoft.com/office/officeart/2005/8/layout/hierarchy2"/>
    <dgm:cxn modelId="{C6867851-63A0-4671-A824-3051972DF528}" type="presParOf" srcId="{B04ECA4C-33FF-416B-BF26-BADDE7C7548A}" destId="{CA8779C5-C3D9-4456-A899-EB1AB1CE772F}" srcOrd="0" destOrd="0" presId="urn:microsoft.com/office/officeart/2005/8/layout/hierarchy2"/>
    <dgm:cxn modelId="{E1FE7FA1-CF97-4F64-979A-B1B940AF9DD0}" type="presParOf" srcId="{B04ECA4C-33FF-416B-BF26-BADDE7C7548A}" destId="{3905D832-6820-47D5-AEE3-F09445E8F938}" srcOrd="1" destOrd="0" presId="urn:microsoft.com/office/officeart/2005/8/layout/hierarchy2"/>
    <dgm:cxn modelId="{12D1FC5D-54D1-4351-8321-FBFC2B78051E}" type="presParOf" srcId="{3905D832-6820-47D5-AEE3-F09445E8F938}" destId="{C864A1A5-2D3E-4A1C-B608-415E35E47B06}" srcOrd="0" destOrd="0" presId="urn:microsoft.com/office/officeart/2005/8/layout/hierarchy2"/>
    <dgm:cxn modelId="{FFE1BE4F-9C2D-4999-AFEB-712C61B4E925}" type="presParOf" srcId="{C864A1A5-2D3E-4A1C-B608-415E35E47B06}" destId="{6F7F97E9-7F9F-400F-8AA6-A886222E69E5}" srcOrd="0" destOrd="0" presId="urn:microsoft.com/office/officeart/2005/8/layout/hierarchy2"/>
    <dgm:cxn modelId="{95E26251-BD2A-4999-8337-866E05B88B8D}" type="presParOf" srcId="{3905D832-6820-47D5-AEE3-F09445E8F938}" destId="{A527EE4A-4796-4FE3-991A-D843F101BB42}" srcOrd="1" destOrd="0" presId="urn:microsoft.com/office/officeart/2005/8/layout/hierarchy2"/>
    <dgm:cxn modelId="{312422A4-A015-4468-B1BE-D6205DCF53CB}" type="presParOf" srcId="{A527EE4A-4796-4FE3-991A-D843F101BB42}" destId="{751B708F-55E6-49D7-9693-E180D65AC994}" srcOrd="0" destOrd="0" presId="urn:microsoft.com/office/officeart/2005/8/layout/hierarchy2"/>
    <dgm:cxn modelId="{D72B4D1F-4A21-40F9-8747-E1909D1C6CBD}" type="presParOf" srcId="{A527EE4A-4796-4FE3-991A-D843F101BB42}" destId="{706040E4-E0FB-439C-AFF8-6DA5732FDBC5}" srcOrd="1" destOrd="0" presId="urn:microsoft.com/office/officeart/2005/8/layout/hierarchy2"/>
    <dgm:cxn modelId="{0972C485-60F5-4D19-8257-95464408FF58}" type="presParOf" srcId="{3905D832-6820-47D5-AEE3-F09445E8F938}" destId="{F5E9B968-4A1E-463C-85F8-86892E8B8DCF}" srcOrd="2" destOrd="0" presId="urn:microsoft.com/office/officeart/2005/8/layout/hierarchy2"/>
    <dgm:cxn modelId="{5226956D-A627-41B7-B486-F8B77AC73D60}" type="presParOf" srcId="{F5E9B968-4A1E-463C-85F8-86892E8B8DCF}" destId="{0DFC3D88-08E2-42D0-BA65-0D4894DBBCB4}" srcOrd="0" destOrd="0" presId="urn:microsoft.com/office/officeart/2005/8/layout/hierarchy2"/>
    <dgm:cxn modelId="{B20206BA-A4F2-410C-AAB3-34D748FB5D53}" type="presParOf" srcId="{3905D832-6820-47D5-AEE3-F09445E8F938}" destId="{40B00BE3-9716-409E-BE78-37D3503DF8EE}" srcOrd="3" destOrd="0" presId="urn:microsoft.com/office/officeart/2005/8/layout/hierarchy2"/>
    <dgm:cxn modelId="{26FBC253-C750-4BD0-B0FD-0E1522E80D9F}" type="presParOf" srcId="{40B00BE3-9716-409E-BE78-37D3503DF8EE}" destId="{4D19B317-2ED1-4EC2-835B-8A6A5725D07E}" srcOrd="0" destOrd="0" presId="urn:microsoft.com/office/officeart/2005/8/layout/hierarchy2"/>
    <dgm:cxn modelId="{2A9C4DE2-ACCE-4363-8F90-55C5ADD04B62}" type="presParOf" srcId="{40B00BE3-9716-409E-BE78-37D3503DF8EE}" destId="{9511FF0F-C932-4AB7-AA96-69EEE77465F7}" srcOrd="1" destOrd="0" presId="urn:microsoft.com/office/officeart/2005/8/layout/hierarchy2"/>
    <dgm:cxn modelId="{D3CE3B13-CB7D-4A2C-AF3C-6996A64A3A00}" type="presParOf" srcId="{3905D832-6820-47D5-AEE3-F09445E8F938}" destId="{69B4AE11-8C8C-47F7-B19B-ABBE45E4FCA1}" srcOrd="4" destOrd="0" presId="urn:microsoft.com/office/officeart/2005/8/layout/hierarchy2"/>
    <dgm:cxn modelId="{6BDEE574-FF9D-4C3C-8600-DECCE4A2AFAA}" type="presParOf" srcId="{69B4AE11-8C8C-47F7-B19B-ABBE45E4FCA1}" destId="{335A69F0-E222-4DB0-9F48-9F10FF488A70}" srcOrd="0" destOrd="0" presId="urn:microsoft.com/office/officeart/2005/8/layout/hierarchy2"/>
    <dgm:cxn modelId="{29858C47-C5D4-4CE7-9914-B02703BEEE8C}" type="presParOf" srcId="{3905D832-6820-47D5-AEE3-F09445E8F938}" destId="{B11241F9-34DD-42AF-B109-0C9A68E60215}" srcOrd="5" destOrd="0" presId="urn:microsoft.com/office/officeart/2005/8/layout/hierarchy2"/>
    <dgm:cxn modelId="{769E252E-74E5-4D4A-9B2D-98BAAEDF5A6B}" type="presParOf" srcId="{B11241F9-34DD-42AF-B109-0C9A68E60215}" destId="{AECAE457-D89C-4869-B029-5182B78B51E8}" srcOrd="0" destOrd="0" presId="urn:microsoft.com/office/officeart/2005/8/layout/hierarchy2"/>
    <dgm:cxn modelId="{8A9C2D7C-F10E-42D3-AE1D-A9C5F0C6C85B}" type="presParOf" srcId="{B11241F9-34DD-42AF-B109-0C9A68E60215}" destId="{8156DD9D-2E14-49FB-9D64-3ADFD68E4CE2}" srcOrd="1" destOrd="0" presId="urn:microsoft.com/office/officeart/2005/8/layout/hierarchy2"/>
    <dgm:cxn modelId="{854BD855-C18E-4F21-96D8-E280EA4859BE}" type="presParOf" srcId="{36DE78EE-8B33-4ADD-BDDE-EE9A06F8C738}" destId="{1EBEBF0A-4E65-4589-991B-232BE352F71A}" srcOrd="4" destOrd="0" presId="urn:microsoft.com/office/officeart/2005/8/layout/hierarchy2"/>
    <dgm:cxn modelId="{483D3689-21B6-486F-A9A9-FB605A8969BE}" type="presParOf" srcId="{1EBEBF0A-4E65-4589-991B-232BE352F71A}" destId="{FD67E4D9-7342-4A99-A0EC-D272024484FB}" srcOrd="0" destOrd="0" presId="urn:microsoft.com/office/officeart/2005/8/layout/hierarchy2"/>
    <dgm:cxn modelId="{F52BEA84-47BD-43F4-B014-259F9889CE12}" type="presParOf" srcId="{36DE78EE-8B33-4ADD-BDDE-EE9A06F8C738}" destId="{1F76AB36-788F-43B2-84EA-62762309E642}" srcOrd="5" destOrd="0" presId="urn:microsoft.com/office/officeart/2005/8/layout/hierarchy2"/>
    <dgm:cxn modelId="{2AE5406C-E0EC-4BCC-8F92-D9492E4D6DCE}" type="presParOf" srcId="{1F76AB36-788F-43B2-84EA-62762309E642}" destId="{43646937-70CC-4EA0-97AA-EC3A84D4FA59}" srcOrd="0" destOrd="0" presId="urn:microsoft.com/office/officeart/2005/8/layout/hierarchy2"/>
    <dgm:cxn modelId="{40660F3E-4F4A-433F-822A-0361F2C3E649}" type="presParOf" srcId="{1F76AB36-788F-43B2-84EA-62762309E642}" destId="{8DCB4F08-AE26-424F-A9CE-F72808894FF5}" srcOrd="1" destOrd="0" presId="urn:microsoft.com/office/officeart/2005/8/layout/hierarchy2"/>
    <dgm:cxn modelId="{37148A94-9D12-4CE8-9A6D-1E9EAF7C0F48}" type="presParOf" srcId="{8DCB4F08-AE26-424F-A9CE-F72808894FF5}" destId="{37BE5A9E-9CCB-486D-B4FD-40B02A16F06F}" srcOrd="0" destOrd="0" presId="urn:microsoft.com/office/officeart/2005/8/layout/hierarchy2"/>
    <dgm:cxn modelId="{7907996F-923F-4BE6-A38E-FDC9A82BBEB6}" type="presParOf" srcId="{37BE5A9E-9CCB-486D-B4FD-40B02A16F06F}" destId="{BF672287-970E-4885-A1E1-46101A67A0A6}" srcOrd="0" destOrd="0" presId="urn:microsoft.com/office/officeart/2005/8/layout/hierarchy2"/>
    <dgm:cxn modelId="{E0AF570D-47CB-4430-8300-362A3AAC6172}" type="presParOf" srcId="{8DCB4F08-AE26-424F-A9CE-F72808894FF5}" destId="{0B740ADE-4158-4567-ABEB-11F1182E3958}" srcOrd="1" destOrd="0" presId="urn:microsoft.com/office/officeart/2005/8/layout/hierarchy2"/>
    <dgm:cxn modelId="{7E1141F2-CFDD-4FCD-9612-363BC7945F04}" type="presParOf" srcId="{0B740ADE-4158-4567-ABEB-11F1182E3958}" destId="{5AD47A1D-DA7C-4A1E-BE27-F20911070A48}" srcOrd="0" destOrd="0" presId="urn:microsoft.com/office/officeart/2005/8/layout/hierarchy2"/>
    <dgm:cxn modelId="{3B336E92-4F03-425F-BBAB-9CCDD717EB8B}" type="presParOf" srcId="{0B740ADE-4158-4567-ABEB-11F1182E3958}" destId="{04C94871-452B-4741-A905-A10C2A37B6A1}" srcOrd="1" destOrd="0" presId="urn:microsoft.com/office/officeart/2005/8/layout/hierarchy2"/>
    <dgm:cxn modelId="{A8E8F647-BAA0-40D7-AC68-1EC80AAEFFED}" type="presParOf" srcId="{8DCB4F08-AE26-424F-A9CE-F72808894FF5}" destId="{9843E55F-0652-4CAD-B045-DF8FFEA4E0DD}" srcOrd="2" destOrd="0" presId="urn:microsoft.com/office/officeart/2005/8/layout/hierarchy2"/>
    <dgm:cxn modelId="{6DF5E424-8128-4ECE-AC8C-454691C9AE44}" type="presParOf" srcId="{9843E55F-0652-4CAD-B045-DF8FFEA4E0DD}" destId="{8590203B-323E-4DF8-96C6-5ECEDE3F577A}" srcOrd="0" destOrd="0" presId="urn:microsoft.com/office/officeart/2005/8/layout/hierarchy2"/>
    <dgm:cxn modelId="{88CF463A-5F3B-485F-81DA-B1C80E1F1167}" type="presParOf" srcId="{8DCB4F08-AE26-424F-A9CE-F72808894FF5}" destId="{677E062B-4336-44DA-A9F6-8D1C268D1422}" srcOrd="3" destOrd="0" presId="urn:microsoft.com/office/officeart/2005/8/layout/hierarchy2"/>
    <dgm:cxn modelId="{34C4984F-0766-43CD-9F69-34B49842179E}" type="presParOf" srcId="{677E062B-4336-44DA-A9F6-8D1C268D1422}" destId="{1D6DE83C-3A9B-4C4A-86C8-20FBC9F600CC}" srcOrd="0" destOrd="0" presId="urn:microsoft.com/office/officeart/2005/8/layout/hierarchy2"/>
    <dgm:cxn modelId="{5A22DB02-534B-4CC7-A7FF-1E793D47F521}" type="presParOf" srcId="{677E062B-4336-44DA-A9F6-8D1C268D1422}" destId="{1D7EE578-137C-43AC-8F6E-397F752CBE8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B6CE4A8-A6DF-48D4-803D-4ABD5D9B03B7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5BDB764B-7348-492F-B7F0-5C1FE2BF4D21}">
      <dgm:prSet phldrT="[Texto]" custT="1"/>
      <dgm:spPr/>
      <dgm:t>
        <a:bodyPr/>
        <a:lstStyle/>
        <a:p>
          <a:pPr algn="ctr"/>
          <a:r>
            <a:rPr lang="es-ES" sz="1300" dirty="0">
              <a:latin typeface="HelveticaNeueLT Std Lt" panose="020B0403020202020204" pitchFamily="34" charset="0"/>
            </a:rPr>
            <a:t>El Titular del Órgano Fiscalizador, presentará al </a:t>
          </a:r>
          <a:r>
            <a:rPr lang="es-MX" sz="1300" b="1" u="sng" dirty="0">
              <a:latin typeface="HelveticaNeueLT Std Lt" panose="020B0403020202020204" pitchFamily="34" charset="0"/>
              <a:ea typeface="Times New Roman" panose="02020603050405020304" pitchFamily="18" charset="0"/>
            </a:rPr>
            <a:t>Titular de la Institución y al Titular de la Contraloría General, a más tardar, el último día hábil del mes de febrero.</a:t>
          </a:r>
          <a:r>
            <a:rPr lang="es-MX" sz="1300" b="1" dirty="0">
              <a:latin typeface="HelveticaNeueLT Std Lt" panose="020B0403020202020204" pitchFamily="34" charset="0"/>
              <a:ea typeface="Times New Roman" panose="02020603050405020304" pitchFamily="18" charset="0"/>
            </a:rPr>
            <a:t> </a:t>
          </a:r>
          <a:endParaRPr lang="es-ES" sz="1300" b="1" u="sng" dirty="0">
            <a:latin typeface="HelveticaNeueLT Std Lt" panose="020B0403020202020204" pitchFamily="34" charset="0"/>
          </a:endParaRPr>
        </a:p>
      </dgm:t>
    </dgm:pt>
    <dgm:pt modelId="{A6E9BFAD-49B7-41BA-8394-6B2FFF9F1390}" type="parTrans" cxnId="{E9E0C1C3-FF3C-49B8-98FC-93D066AA171B}">
      <dgm:prSet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89F7639C-B9B0-43E6-9EB9-9F5DB289352A}" type="sibTrans" cxnId="{E9E0C1C3-FF3C-49B8-98FC-93D066AA171B}">
      <dgm:prSet custT="1"/>
      <dgm:spPr/>
      <dgm:t>
        <a:bodyPr/>
        <a:lstStyle/>
        <a:p>
          <a:endParaRPr lang="es-ES" sz="1300">
            <a:latin typeface="HelveticaNeueLT Std Lt" panose="020B0403020202020204" pitchFamily="34" charset="0"/>
          </a:endParaRPr>
        </a:p>
      </dgm:t>
    </dgm:pt>
    <dgm:pt modelId="{512FAC50-62FC-4AAE-9F4F-040546864899}">
      <dgm:prSet custT="1"/>
      <dgm:spPr/>
      <dgm:t>
        <a:bodyPr/>
        <a:lstStyle/>
        <a:p>
          <a:r>
            <a:rPr lang="es-ES" sz="1300" dirty="0">
              <a:latin typeface="HelveticaNeueLT Std Lt" panose="020B0403020202020204" pitchFamily="34" charset="0"/>
            </a:rPr>
            <a:t>El Titular del Órgano Fiscalizador, presentará al </a:t>
          </a:r>
          <a:r>
            <a:rPr lang="es-MX" sz="1300" b="1" u="sng" dirty="0">
              <a:latin typeface="HelveticaNeueLT Std Lt" panose="020B0403020202020204" pitchFamily="34" charset="0"/>
              <a:ea typeface="Times New Roman" panose="02020603050405020304" pitchFamily="18" charset="0"/>
            </a:rPr>
            <a:t>COCODI</a:t>
          </a:r>
          <a:r>
            <a:rPr lang="es-MX" sz="1300" dirty="0">
              <a:latin typeface="HelveticaNeueLT Std Lt" panose="020B0403020202020204" pitchFamily="34" charset="0"/>
              <a:ea typeface="Times New Roman" panose="02020603050405020304" pitchFamily="18" charset="0"/>
            </a:rPr>
            <a:t>, o en su caso, al </a:t>
          </a:r>
          <a:r>
            <a:rPr lang="es-MX" sz="1300" b="1" u="sng" dirty="0">
              <a:latin typeface="HelveticaNeueLT Std Lt" panose="020B0403020202020204" pitchFamily="34" charset="0"/>
              <a:ea typeface="Times New Roman" panose="02020603050405020304" pitchFamily="18" charset="0"/>
            </a:rPr>
            <a:t>Órgano de Gobierno en la primera Sesión Ordinaria</a:t>
          </a:r>
          <a:r>
            <a:rPr lang="es-MX" sz="1300" dirty="0">
              <a:latin typeface="HelveticaNeueLT Std Lt" panose="020B0403020202020204" pitchFamily="34" charset="0"/>
              <a:ea typeface="Times New Roman" panose="02020603050405020304" pitchFamily="18" charset="0"/>
            </a:rPr>
            <a:t>.</a:t>
          </a:r>
          <a:r>
            <a:rPr lang="es-ES" sz="1300" dirty="0">
              <a:latin typeface="HelveticaNeueLT Std Lt" panose="020B0403020202020204" pitchFamily="34" charset="0"/>
            </a:rPr>
            <a:t> </a:t>
          </a:r>
          <a:endParaRPr lang="es-ES" sz="1300" b="1" u="sng" dirty="0">
            <a:latin typeface="HelveticaNeueLT Std Lt" panose="020B0403020202020204" pitchFamily="34" charset="0"/>
          </a:endParaRPr>
        </a:p>
      </dgm:t>
    </dgm:pt>
    <dgm:pt modelId="{2758C102-996C-4838-9BB4-EC3F265FD8CC}" type="parTrans" cxnId="{56BD5A91-5A87-45DD-A2AB-A6C529C49B5C}">
      <dgm:prSet/>
      <dgm:spPr/>
      <dgm:t>
        <a:bodyPr/>
        <a:lstStyle/>
        <a:p>
          <a:endParaRPr lang="es-ES"/>
        </a:p>
      </dgm:t>
    </dgm:pt>
    <dgm:pt modelId="{5C37264F-B104-46AC-9AFB-2A7088574AC2}" type="sibTrans" cxnId="{56BD5A91-5A87-45DD-A2AB-A6C529C49B5C}">
      <dgm:prSet/>
      <dgm:spPr/>
      <dgm:t>
        <a:bodyPr/>
        <a:lstStyle/>
        <a:p>
          <a:endParaRPr lang="es-ES"/>
        </a:p>
      </dgm:t>
    </dgm:pt>
    <dgm:pt modelId="{7F51A559-4835-4950-8E1C-A8B8845801EF}" type="pres">
      <dgm:prSet presAssocID="{3B6CE4A8-A6DF-48D4-803D-4ABD5D9B03B7}" presName="Name0" presStyleCnt="0">
        <dgm:presLayoutVars>
          <dgm:dir/>
          <dgm:resizeHandles val="exact"/>
        </dgm:presLayoutVars>
      </dgm:prSet>
      <dgm:spPr/>
    </dgm:pt>
    <dgm:pt modelId="{569C0815-285F-4EC7-A496-8867D4B842C4}" type="pres">
      <dgm:prSet presAssocID="{5BDB764B-7348-492F-B7F0-5C1FE2BF4D21}" presName="node" presStyleLbl="node1" presStyleIdx="0" presStyleCnt="2" custScaleY="60943" custLinFactNeighborX="15964" custLinFactNeighborY="56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063B3-D5F2-4B48-88BA-32E596A106D7}" type="pres">
      <dgm:prSet presAssocID="{89F7639C-B9B0-43E6-9EB9-9F5DB289352A}" presName="sibTrans" presStyleLbl="sibTrans2D1" presStyleIdx="0" presStyleCnt="1" custScaleY="56527"/>
      <dgm:spPr/>
      <dgm:t>
        <a:bodyPr/>
        <a:lstStyle/>
        <a:p>
          <a:endParaRPr lang="es-ES"/>
        </a:p>
      </dgm:t>
    </dgm:pt>
    <dgm:pt modelId="{51B22395-9692-48BE-91E4-C2DFCFBE3B1B}" type="pres">
      <dgm:prSet presAssocID="{89F7639C-B9B0-43E6-9EB9-9F5DB289352A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3A5992D6-A16D-4DB0-8404-E6213B020EB9}" type="pres">
      <dgm:prSet presAssocID="{512FAC50-62FC-4AAE-9F4F-040546864899}" presName="node" presStyleLbl="node1" presStyleIdx="1" presStyleCnt="2" custScaleY="60943" custLinFactNeighborX="117" custLinFactNeighborY="56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E0C1C3-FF3C-49B8-98FC-93D066AA171B}" srcId="{3B6CE4A8-A6DF-48D4-803D-4ABD5D9B03B7}" destId="{5BDB764B-7348-492F-B7F0-5C1FE2BF4D21}" srcOrd="0" destOrd="0" parTransId="{A6E9BFAD-49B7-41BA-8394-6B2FFF9F1390}" sibTransId="{89F7639C-B9B0-43E6-9EB9-9F5DB289352A}"/>
    <dgm:cxn modelId="{6763BAAD-B870-49D2-AF14-2A4359148AC4}" type="presOf" srcId="{89F7639C-B9B0-43E6-9EB9-9F5DB289352A}" destId="{51B22395-9692-48BE-91E4-C2DFCFBE3B1B}" srcOrd="1" destOrd="0" presId="urn:microsoft.com/office/officeart/2005/8/layout/process1"/>
    <dgm:cxn modelId="{70E1728D-FC5F-4712-BF9A-7D18C6D61FBA}" type="presOf" srcId="{89F7639C-B9B0-43E6-9EB9-9F5DB289352A}" destId="{F07063B3-D5F2-4B48-88BA-32E596A106D7}" srcOrd="0" destOrd="0" presId="urn:microsoft.com/office/officeart/2005/8/layout/process1"/>
    <dgm:cxn modelId="{74B5A330-F3D3-4EC2-A730-935CA733216F}" type="presOf" srcId="{3B6CE4A8-A6DF-48D4-803D-4ABD5D9B03B7}" destId="{7F51A559-4835-4950-8E1C-A8B8845801EF}" srcOrd="0" destOrd="0" presId="urn:microsoft.com/office/officeart/2005/8/layout/process1"/>
    <dgm:cxn modelId="{56BD5A91-5A87-45DD-A2AB-A6C529C49B5C}" srcId="{3B6CE4A8-A6DF-48D4-803D-4ABD5D9B03B7}" destId="{512FAC50-62FC-4AAE-9F4F-040546864899}" srcOrd="1" destOrd="0" parTransId="{2758C102-996C-4838-9BB4-EC3F265FD8CC}" sibTransId="{5C37264F-B104-46AC-9AFB-2A7088574AC2}"/>
    <dgm:cxn modelId="{D83DE73D-74A3-472D-8770-9A161729D132}" type="presOf" srcId="{512FAC50-62FC-4AAE-9F4F-040546864899}" destId="{3A5992D6-A16D-4DB0-8404-E6213B020EB9}" srcOrd="0" destOrd="0" presId="urn:microsoft.com/office/officeart/2005/8/layout/process1"/>
    <dgm:cxn modelId="{3F946972-5960-4201-9E75-82A27C8977A5}" type="presOf" srcId="{5BDB764B-7348-492F-B7F0-5C1FE2BF4D21}" destId="{569C0815-285F-4EC7-A496-8867D4B842C4}" srcOrd="0" destOrd="0" presId="urn:microsoft.com/office/officeart/2005/8/layout/process1"/>
    <dgm:cxn modelId="{829CC50B-F2AD-42C9-AF3A-000D30B72A22}" type="presParOf" srcId="{7F51A559-4835-4950-8E1C-A8B8845801EF}" destId="{569C0815-285F-4EC7-A496-8867D4B842C4}" srcOrd="0" destOrd="0" presId="urn:microsoft.com/office/officeart/2005/8/layout/process1"/>
    <dgm:cxn modelId="{2F97633B-1BEE-40B9-AA93-4E3721308A32}" type="presParOf" srcId="{7F51A559-4835-4950-8E1C-A8B8845801EF}" destId="{F07063B3-D5F2-4B48-88BA-32E596A106D7}" srcOrd="1" destOrd="0" presId="urn:microsoft.com/office/officeart/2005/8/layout/process1"/>
    <dgm:cxn modelId="{6984BD44-F1A4-480B-92B2-7DEBBA404CD9}" type="presParOf" srcId="{F07063B3-D5F2-4B48-88BA-32E596A106D7}" destId="{51B22395-9692-48BE-91E4-C2DFCFBE3B1B}" srcOrd="0" destOrd="0" presId="urn:microsoft.com/office/officeart/2005/8/layout/process1"/>
    <dgm:cxn modelId="{F35BA224-6A0A-4F37-8674-F05BE33B462C}" type="presParOf" srcId="{7F51A559-4835-4950-8E1C-A8B8845801EF}" destId="{3A5992D6-A16D-4DB0-8404-E6213B020EB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BB86516-C327-4107-98AB-E406336164E8}" type="doc">
      <dgm:prSet loTypeId="urn:microsoft.com/office/officeart/2005/8/layout/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C60F1D4-CE72-4ED1-A34B-74321E602DBB}">
      <dgm:prSet phldrT="[Texto]" custT="1"/>
      <dgm:spPr/>
      <dgm:t>
        <a:bodyPr/>
        <a:lstStyle/>
        <a:p>
          <a:r>
            <a:rPr lang="es-ES" sz="1150" i="0" u="sng" dirty="0">
              <a:latin typeface="HelveticaNeueLT Std Lt" panose="020B0403020202020204" pitchFamily="34" charset="0"/>
            </a:rPr>
            <a:t>Enlace del COCODI </a:t>
          </a:r>
        </a:p>
        <a:p>
          <a:r>
            <a:rPr lang="es-ES" sz="1150" dirty="0">
              <a:latin typeface="HelveticaNeueLT Std Lt" panose="020B0403020202020204" pitchFamily="34" charset="0"/>
            </a:rPr>
            <a:t>Solicita a las unidades administrativas responsables (incluido el Órgano Fiscalizador) la </a:t>
          </a:r>
          <a:r>
            <a:rPr lang="es-ES" sz="1150" b="1" u="sng" dirty="0">
              <a:latin typeface="HelveticaNeueLT Std Lt" panose="020B0403020202020204" pitchFamily="34" charset="0"/>
            </a:rPr>
            <a:t>información para integrar la carpeta electrónica</a:t>
          </a:r>
          <a:r>
            <a:rPr lang="es-ES" sz="1150" dirty="0">
              <a:latin typeface="HelveticaNeueLT Std Lt" panose="020B0403020202020204" pitchFamily="34" charset="0"/>
            </a:rPr>
            <a:t>. </a:t>
          </a:r>
        </a:p>
      </dgm:t>
    </dgm:pt>
    <dgm:pt modelId="{69961B89-56E4-4C83-8B73-96081A45EA24}" type="parTrans" cxnId="{BA6BFD4B-DC5E-4A98-896A-8220380B20BA}">
      <dgm:prSet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A3AF1AF3-CB0A-4A5F-8CF9-FB75469BE7F1}" type="sibTrans" cxnId="{BA6BFD4B-DC5E-4A98-896A-8220380B20BA}">
      <dgm:prSet custT="1"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0D3D335E-BD43-4F0D-937B-3CAE931A5FB2}">
      <dgm:prSet custT="1"/>
      <dgm:spPr/>
      <dgm:t>
        <a:bodyPr/>
        <a:lstStyle/>
        <a:p>
          <a:r>
            <a:rPr lang="es-ES" sz="1150" i="0" u="sng" dirty="0">
              <a:latin typeface="HelveticaNeueLT Std Lt" panose="020B0403020202020204" pitchFamily="34" charset="0"/>
            </a:rPr>
            <a:t>Enlace del COCODI </a:t>
          </a:r>
          <a:endParaRPr lang="es-MX" sz="1150" i="0" u="sng" dirty="0">
            <a:latin typeface="HelveticaNeueLT Std Lt" panose="020B0403020202020204" pitchFamily="34" charset="0"/>
          </a:endParaRPr>
        </a:p>
        <a:p>
          <a:r>
            <a:rPr lang="es-MX" sz="1150" b="1" u="sng" dirty="0">
              <a:latin typeface="HelveticaNeueLT Std Lt" panose="020B0403020202020204" pitchFamily="34" charset="0"/>
            </a:rPr>
            <a:t>Integra y captura la información en la carpeta electrónica </a:t>
          </a:r>
          <a:r>
            <a:rPr lang="es-MX" sz="1150" dirty="0">
              <a:latin typeface="HelveticaNeueLT Std Lt" panose="020B0403020202020204" pitchFamily="34" charset="0"/>
            </a:rPr>
            <a:t>del Sistema Informático con cinco días hábiles de anticipación a la celebración de la sesión del Comité.</a:t>
          </a:r>
        </a:p>
      </dgm:t>
    </dgm:pt>
    <dgm:pt modelId="{68D80320-1392-4E64-9267-2C35ED2EFF8D}" type="parTrans" cxnId="{D5B01F90-17EA-4F6E-BBD8-966864A9DF73}">
      <dgm:prSet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E3243F86-39CF-4F45-B9EF-A8F73631FC3E}" type="sibTrans" cxnId="{D5B01F90-17EA-4F6E-BBD8-966864A9DF73}">
      <dgm:prSet custT="1"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3D2986AA-11E6-4857-B3F6-D2B1B18E5925}">
      <dgm:prSet custT="1"/>
      <dgm:spPr/>
      <dgm:t>
        <a:bodyPr/>
        <a:lstStyle/>
        <a:p>
          <a:r>
            <a:rPr lang="es-ES" sz="1150" i="0" u="sng" dirty="0">
              <a:latin typeface="HelveticaNeueLT Std Lt" panose="020B0403020202020204" pitchFamily="34" charset="0"/>
            </a:rPr>
            <a:t>Coordinador de Control Interno</a:t>
          </a:r>
        </a:p>
        <a:p>
          <a:r>
            <a:rPr lang="es-ES" sz="1150" b="1" u="sng" dirty="0">
              <a:latin typeface="HelveticaNeueLT Std Lt" panose="020B0403020202020204" pitchFamily="34" charset="0"/>
            </a:rPr>
            <a:t>Revisa y valida la información remitida por la áreas</a:t>
          </a:r>
          <a:r>
            <a:rPr lang="es-ES" sz="1150" dirty="0">
              <a:latin typeface="HelveticaNeueLT Std Lt" panose="020B0403020202020204" pitchFamily="34" charset="0"/>
            </a:rPr>
            <a:t>, 10 días hábiles previos a la sesión e instruye al Enlace del Comité la conformación de la carpeta electrónica en el Sistema Informático.</a:t>
          </a:r>
        </a:p>
      </dgm:t>
    </dgm:pt>
    <dgm:pt modelId="{27E5FB15-8571-4F47-8B2D-184074E70177}" type="parTrans" cxnId="{124F3A0E-C30F-4172-B01B-D9F9B7076AD8}">
      <dgm:prSet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CEC35363-6663-4A95-96D3-EF3B8D4CAD24}" type="sibTrans" cxnId="{124F3A0E-C30F-4172-B01B-D9F9B7076AD8}">
      <dgm:prSet custT="1"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3A160707-6E1D-4CDE-A257-96F4EBD2F3DF}">
      <dgm:prSet custT="1"/>
      <dgm:spPr/>
      <dgm:t>
        <a:bodyPr/>
        <a:lstStyle/>
        <a:p>
          <a:r>
            <a:rPr lang="es-ES" sz="1150" i="0" u="sng" dirty="0">
              <a:latin typeface="HelveticaNeueLT Std Lt" panose="020B0403020202020204" pitchFamily="34" charset="0"/>
            </a:rPr>
            <a:t>Vocal Ejecutivo </a:t>
          </a:r>
          <a:endParaRPr lang="es-MX" sz="1150" i="0" u="sng" dirty="0">
            <a:latin typeface="HelveticaNeueLT Std Lt" panose="020B0403020202020204" pitchFamily="34" charset="0"/>
          </a:endParaRPr>
        </a:p>
        <a:p>
          <a:r>
            <a:rPr lang="es-MX" sz="1150" b="1" u="sng" dirty="0">
              <a:latin typeface="HelveticaNeueLT Std Lt" panose="020B0403020202020204" pitchFamily="34" charset="0"/>
            </a:rPr>
            <a:t>Valida y verifica en el Sistema Informático la integración de la información en la carpeta electrónica </a:t>
          </a:r>
          <a:r>
            <a:rPr lang="es-MX" sz="1150" dirty="0">
              <a:latin typeface="HelveticaNeueLT Std Lt" panose="020B0403020202020204" pitchFamily="34" charset="0"/>
            </a:rPr>
            <a:t>y notifica con cinco días de anticipación a la fecha de la convocatoria de la sesión a los miembros e invitados del Comité</a:t>
          </a:r>
        </a:p>
      </dgm:t>
    </dgm:pt>
    <dgm:pt modelId="{A353C6E9-C28C-4F7A-B066-203F413A116F}" type="parTrans" cxnId="{AC2B0BD8-6654-4B49-9D53-6F7A68EED0F3}">
      <dgm:prSet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1E029708-7D1B-40EF-89FC-DAFC1C2456A1}" type="sibTrans" cxnId="{AC2B0BD8-6654-4B49-9D53-6F7A68EED0F3}">
      <dgm:prSet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A11F6D55-11FA-401C-8973-514046D487C5}">
      <dgm:prSet phldrT="[Texto]" custT="1"/>
      <dgm:spPr/>
      <dgm:t>
        <a:bodyPr/>
        <a:lstStyle/>
        <a:p>
          <a:r>
            <a:rPr lang="es-ES" sz="1150" i="0" u="sng" dirty="0">
              <a:latin typeface="HelveticaNeueLT Std Lt" panose="020B0403020202020204" pitchFamily="34" charset="0"/>
            </a:rPr>
            <a:t>Coordinador de Control Interno </a:t>
          </a:r>
        </a:p>
        <a:p>
          <a:r>
            <a:rPr lang="es-ES" sz="1150" dirty="0">
              <a:latin typeface="HelveticaNeueLT Std Lt" panose="020B0403020202020204" pitchFamily="34" charset="0"/>
            </a:rPr>
            <a:t>Solicita al Enlace del Comité la </a:t>
          </a:r>
          <a:r>
            <a:rPr lang="es-ES" sz="1150" b="1" u="sng" dirty="0">
              <a:latin typeface="HelveticaNeueLT Std Lt" panose="020B0403020202020204" pitchFamily="34" charset="0"/>
            </a:rPr>
            <a:t>integración de la información soporte</a:t>
          </a:r>
        </a:p>
        <a:p>
          <a:endParaRPr lang="es-ES" sz="1150" dirty="0">
            <a:latin typeface="HelveticaNeueLT Std Lt" panose="020B0403020202020204" pitchFamily="34" charset="0"/>
          </a:endParaRPr>
        </a:p>
      </dgm:t>
    </dgm:pt>
    <dgm:pt modelId="{1FADA8F0-0A6B-4612-864E-03CFC75B4863}" type="sibTrans" cxnId="{2A42055D-62AC-4F7F-85A4-2B5A8D12EF22}">
      <dgm:prSet custT="1"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CAA9CDB1-3178-48CB-87B4-55460AD617D5}" type="parTrans" cxnId="{2A42055D-62AC-4F7F-85A4-2B5A8D12EF22}">
      <dgm:prSet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091F04D1-F16C-4520-B450-159CE12D3E71}">
      <dgm:prSet phldrT="[Texto]" custT="1"/>
      <dgm:spPr/>
      <dgm:t>
        <a:bodyPr/>
        <a:lstStyle/>
        <a:p>
          <a:r>
            <a:rPr lang="es-ES" sz="1150" i="0" u="sng" dirty="0">
              <a:latin typeface="HelveticaNeueLT Std Lt" panose="020B0403020202020204" pitchFamily="34" charset="0"/>
            </a:rPr>
            <a:t>Presidente del Comité, Coordinador de Control Interno y Vocal Ejecutivo</a:t>
          </a:r>
        </a:p>
        <a:p>
          <a:r>
            <a:rPr lang="es-ES" sz="1150" dirty="0">
              <a:latin typeface="HelveticaNeueLT Std Lt" panose="020B0403020202020204" pitchFamily="34" charset="0"/>
            </a:rPr>
            <a:t>Determinan los </a:t>
          </a:r>
          <a:r>
            <a:rPr lang="es-ES" sz="1150" b="1" u="sng" dirty="0">
              <a:latin typeface="HelveticaNeueLT Std Lt" panose="020B0403020202020204" pitchFamily="34" charset="0"/>
            </a:rPr>
            <a:t>asuntos a tratar en la sesión del Comité</a:t>
          </a:r>
        </a:p>
        <a:p>
          <a:endParaRPr lang="es-ES" sz="1150" dirty="0">
            <a:latin typeface="HelveticaNeueLT Std Lt" panose="020B0403020202020204" pitchFamily="34" charset="0"/>
          </a:endParaRPr>
        </a:p>
      </dgm:t>
    </dgm:pt>
    <dgm:pt modelId="{4EEAFD1D-8C6A-489C-AA58-0D3A842DD106}" type="sibTrans" cxnId="{B502C4D6-70B7-43BC-8FEB-D9C5838EC1A5}">
      <dgm:prSet custT="1"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8A907CE6-C036-4AA2-82C2-C483203B05B4}" type="parTrans" cxnId="{B502C4D6-70B7-43BC-8FEB-D9C5838EC1A5}">
      <dgm:prSet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50097D05-7FE6-4073-B60D-A94820D4160C}" type="pres">
      <dgm:prSet presAssocID="{4BB86516-C327-4107-98AB-E406336164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697D18-D52C-48D0-8CF8-E2607381700E}" type="pres">
      <dgm:prSet presAssocID="{091F04D1-F16C-4520-B450-159CE12D3E71}" presName="node" presStyleLbl="node1" presStyleIdx="0" presStyleCnt="6" custScaleX="111965" custScaleY="154204" custLinFactNeighborX="-335" custLinFactNeighborY="-19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E7EAEC-FD7A-4B51-BBE3-79128822C688}" type="pres">
      <dgm:prSet presAssocID="{4EEAFD1D-8C6A-489C-AA58-0D3A842DD106}" presName="sibTrans" presStyleLbl="sibTrans2D1" presStyleIdx="0" presStyleCnt="5"/>
      <dgm:spPr/>
      <dgm:t>
        <a:bodyPr/>
        <a:lstStyle/>
        <a:p>
          <a:endParaRPr lang="es-ES"/>
        </a:p>
      </dgm:t>
    </dgm:pt>
    <dgm:pt modelId="{55FD5D60-06ED-4221-8060-960924F6CF6E}" type="pres">
      <dgm:prSet presAssocID="{4EEAFD1D-8C6A-489C-AA58-0D3A842DD106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0D1C3DA7-FC72-43DC-BCC6-0281B3C35959}" type="pres">
      <dgm:prSet presAssocID="{A11F6D55-11FA-401C-8973-514046D487C5}" presName="node" presStyleLbl="node1" presStyleIdx="1" presStyleCnt="6" custScaleX="121452" custScaleY="1478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A01AB2-490B-415C-BBC4-B5EDC9E00B45}" type="pres">
      <dgm:prSet presAssocID="{1FADA8F0-0A6B-4612-864E-03CFC75B4863}" presName="sibTrans" presStyleLbl="sibTrans2D1" presStyleIdx="1" presStyleCnt="5"/>
      <dgm:spPr/>
      <dgm:t>
        <a:bodyPr/>
        <a:lstStyle/>
        <a:p>
          <a:endParaRPr lang="es-ES"/>
        </a:p>
      </dgm:t>
    </dgm:pt>
    <dgm:pt modelId="{0E8DFC86-D934-43BA-9AAD-183A9CD33E61}" type="pres">
      <dgm:prSet presAssocID="{1FADA8F0-0A6B-4612-864E-03CFC75B4863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4203244E-4AE3-4A95-8909-8F0FBBDC39FE}" type="pres">
      <dgm:prSet presAssocID="{EC60F1D4-CE72-4ED1-A34B-74321E602DBB}" presName="node" presStyleLbl="node1" presStyleIdx="2" presStyleCnt="6" custScaleX="116658" custScaleY="1478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F28DC-1366-456C-A290-1E59F24A6D2A}" type="pres">
      <dgm:prSet presAssocID="{A3AF1AF3-CB0A-4A5F-8CF9-FB75469BE7F1}" presName="sibTrans" presStyleLbl="sibTrans2D1" presStyleIdx="2" presStyleCnt="5"/>
      <dgm:spPr/>
      <dgm:t>
        <a:bodyPr/>
        <a:lstStyle/>
        <a:p>
          <a:endParaRPr lang="es-ES"/>
        </a:p>
      </dgm:t>
    </dgm:pt>
    <dgm:pt modelId="{C14EC282-1A18-4BD1-966D-EA3E8C5FDBFE}" type="pres">
      <dgm:prSet presAssocID="{A3AF1AF3-CB0A-4A5F-8CF9-FB75469BE7F1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FD9A6E0C-B315-444D-AE1C-573E102F826F}" type="pres">
      <dgm:prSet presAssocID="{3D2986AA-11E6-4857-B3F6-D2B1B18E5925}" presName="node" presStyleLbl="node1" presStyleIdx="3" presStyleCnt="6" custScaleX="114350" custScaleY="1621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50870D-A923-47BB-9721-1A33FB49D91A}" type="pres">
      <dgm:prSet presAssocID="{CEC35363-6663-4A95-96D3-EF3B8D4CAD24}" presName="sibTrans" presStyleLbl="sibTrans2D1" presStyleIdx="3" presStyleCnt="5"/>
      <dgm:spPr/>
      <dgm:t>
        <a:bodyPr/>
        <a:lstStyle/>
        <a:p>
          <a:endParaRPr lang="es-ES"/>
        </a:p>
      </dgm:t>
    </dgm:pt>
    <dgm:pt modelId="{BB3E51D4-6307-49A4-A4F4-06A3BEEA96C9}" type="pres">
      <dgm:prSet presAssocID="{CEC35363-6663-4A95-96D3-EF3B8D4CAD24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8365E2A3-9C13-41A1-BA36-16EA29B94E96}" type="pres">
      <dgm:prSet presAssocID="{0D3D335E-BD43-4F0D-937B-3CAE931A5FB2}" presName="node" presStyleLbl="node1" presStyleIdx="4" presStyleCnt="6" custScaleX="121452" custScaleY="1621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A7DDBB-8814-4F44-A151-9A3A72663EEA}" type="pres">
      <dgm:prSet presAssocID="{E3243F86-39CF-4F45-B9EF-A8F73631FC3E}" presName="sibTrans" presStyleLbl="sibTrans2D1" presStyleIdx="4" presStyleCnt="5"/>
      <dgm:spPr/>
      <dgm:t>
        <a:bodyPr/>
        <a:lstStyle/>
        <a:p>
          <a:endParaRPr lang="es-ES"/>
        </a:p>
      </dgm:t>
    </dgm:pt>
    <dgm:pt modelId="{3FB22493-E202-4E9D-BB43-326055CD119E}" type="pres">
      <dgm:prSet presAssocID="{E3243F86-39CF-4F45-B9EF-A8F73631FC3E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AF046B91-20E6-49E7-A50D-7405DC0D0144}" type="pres">
      <dgm:prSet presAssocID="{3A160707-6E1D-4CDE-A257-96F4EBD2F3DF}" presName="node" presStyleLbl="node1" presStyleIdx="5" presStyleCnt="6" custScaleX="113974" custScaleY="1621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A3FE71-E0DC-4615-9C3C-5F2F07C70A0F}" type="presOf" srcId="{1FADA8F0-0A6B-4612-864E-03CFC75B4863}" destId="{0E8DFC86-D934-43BA-9AAD-183A9CD33E61}" srcOrd="1" destOrd="0" presId="urn:microsoft.com/office/officeart/2005/8/layout/process5"/>
    <dgm:cxn modelId="{E6296B58-4C43-4CBD-836D-F85457D5EA8B}" type="presOf" srcId="{4EEAFD1D-8C6A-489C-AA58-0D3A842DD106}" destId="{55FD5D60-06ED-4221-8060-960924F6CF6E}" srcOrd="1" destOrd="0" presId="urn:microsoft.com/office/officeart/2005/8/layout/process5"/>
    <dgm:cxn modelId="{2F2395C2-0EBE-411E-A355-2589F9BBA43D}" type="presOf" srcId="{A11F6D55-11FA-401C-8973-514046D487C5}" destId="{0D1C3DA7-FC72-43DC-BCC6-0281B3C35959}" srcOrd="0" destOrd="0" presId="urn:microsoft.com/office/officeart/2005/8/layout/process5"/>
    <dgm:cxn modelId="{18EA2292-EBC9-4924-9424-ECA3ECE27DC6}" type="presOf" srcId="{4BB86516-C327-4107-98AB-E406336164E8}" destId="{50097D05-7FE6-4073-B60D-A94820D4160C}" srcOrd="0" destOrd="0" presId="urn:microsoft.com/office/officeart/2005/8/layout/process5"/>
    <dgm:cxn modelId="{2A42055D-62AC-4F7F-85A4-2B5A8D12EF22}" srcId="{4BB86516-C327-4107-98AB-E406336164E8}" destId="{A11F6D55-11FA-401C-8973-514046D487C5}" srcOrd="1" destOrd="0" parTransId="{CAA9CDB1-3178-48CB-87B4-55460AD617D5}" sibTransId="{1FADA8F0-0A6B-4612-864E-03CFC75B4863}"/>
    <dgm:cxn modelId="{400844F2-8B7C-400B-B328-2E39CB0A644A}" type="presOf" srcId="{A3AF1AF3-CB0A-4A5F-8CF9-FB75469BE7F1}" destId="{0A0F28DC-1366-456C-A290-1E59F24A6D2A}" srcOrd="0" destOrd="0" presId="urn:microsoft.com/office/officeart/2005/8/layout/process5"/>
    <dgm:cxn modelId="{BA6BFD4B-DC5E-4A98-896A-8220380B20BA}" srcId="{4BB86516-C327-4107-98AB-E406336164E8}" destId="{EC60F1D4-CE72-4ED1-A34B-74321E602DBB}" srcOrd="2" destOrd="0" parTransId="{69961B89-56E4-4C83-8B73-96081A45EA24}" sibTransId="{A3AF1AF3-CB0A-4A5F-8CF9-FB75469BE7F1}"/>
    <dgm:cxn modelId="{90255BFE-ED74-4074-BB63-1610DAD7B4D3}" type="presOf" srcId="{091F04D1-F16C-4520-B450-159CE12D3E71}" destId="{72697D18-D52C-48D0-8CF8-E2607381700E}" srcOrd="0" destOrd="0" presId="urn:microsoft.com/office/officeart/2005/8/layout/process5"/>
    <dgm:cxn modelId="{CFAD5C58-87F9-4C18-B715-8194DB74968A}" type="presOf" srcId="{3A160707-6E1D-4CDE-A257-96F4EBD2F3DF}" destId="{AF046B91-20E6-49E7-A50D-7405DC0D0144}" srcOrd="0" destOrd="0" presId="urn:microsoft.com/office/officeart/2005/8/layout/process5"/>
    <dgm:cxn modelId="{B502C4D6-70B7-43BC-8FEB-D9C5838EC1A5}" srcId="{4BB86516-C327-4107-98AB-E406336164E8}" destId="{091F04D1-F16C-4520-B450-159CE12D3E71}" srcOrd="0" destOrd="0" parTransId="{8A907CE6-C036-4AA2-82C2-C483203B05B4}" sibTransId="{4EEAFD1D-8C6A-489C-AA58-0D3A842DD106}"/>
    <dgm:cxn modelId="{40D086B4-7252-4874-8E08-D3894BFCDCAC}" type="presOf" srcId="{0D3D335E-BD43-4F0D-937B-3CAE931A5FB2}" destId="{8365E2A3-9C13-41A1-BA36-16EA29B94E96}" srcOrd="0" destOrd="0" presId="urn:microsoft.com/office/officeart/2005/8/layout/process5"/>
    <dgm:cxn modelId="{B671977C-6DF5-404E-99FC-612A613C97F9}" type="presOf" srcId="{EC60F1D4-CE72-4ED1-A34B-74321E602DBB}" destId="{4203244E-4AE3-4A95-8909-8F0FBBDC39FE}" srcOrd="0" destOrd="0" presId="urn:microsoft.com/office/officeart/2005/8/layout/process5"/>
    <dgm:cxn modelId="{AC2B0BD8-6654-4B49-9D53-6F7A68EED0F3}" srcId="{4BB86516-C327-4107-98AB-E406336164E8}" destId="{3A160707-6E1D-4CDE-A257-96F4EBD2F3DF}" srcOrd="5" destOrd="0" parTransId="{A353C6E9-C28C-4F7A-B066-203F413A116F}" sibTransId="{1E029708-7D1B-40EF-89FC-DAFC1C2456A1}"/>
    <dgm:cxn modelId="{D7794BCC-B836-4682-B61F-64844F700DB3}" type="presOf" srcId="{4EEAFD1D-8C6A-489C-AA58-0D3A842DD106}" destId="{3DE7EAEC-FD7A-4B51-BBE3-79128822C688}" srcOrd="0" destOrd="0" presId="urn:microsoft.com/office/officeart/2005/8/layout/process5"/>
    <dgm:cxn modelId="{D768C909-D3D5-49B9-827F-6D81479B75FB}" type="presOf" srcId="{E3243F86-39CF-4F45-B9EF-A8F73631FC3E}" destId="{20A7DDBB-8814-4F44-A151-9A3A72663EEA}" srcOrd="0" destOrd="0" presId="urn:microsoft.com/office/officeart/2005/8/layout/process5"/>
    <dgm:cxn modelId="{A5A538C3-F77F-47B0-87DE-5E54454BDC47}" type="presOf" srcId="{CEC35363-6663-4A95-96D3-EF3B8D4CAD24}" destId="{0650870D-A923-47BB-9721-1A33FB49D91A}" srcOrd="0" destOrd="0" presId="urn:microsoft.com/office/officeart/2005/8/layout/process5"/>
    <dgm:cxn modelId="{124F3A0E-C30F-4172-B01B-D9F9B7076AD8}" srcId="{4BB86516-C327-4107-98AB-E406336164E8}" destId="{3D2986AA-11E6-4857-B3F6-D2B1B18E5925}" srcOrd="3" destOrd="0" parTransId="{27E5FB15-8571-4F47-8B2D-184074E70177}" sibTransId="{CEC35363-6663-4A95-96D3-EF3B8D4CAD24}"/>
    <dgm:cxn modelId="{D5B01F90-17EA-4F6E-BBD8-966864A9DF73}" srcId="{4BB86516-C327-4107-98AB-E406336164E8}" destId="{0D3D335E-BD43-4F0D-937B-3CAE931A5FB2}" srcOrd="4" destOrd="0" parTransId="{68D80320-1392-4E64-9267-2C35ED2EFF8D}" sibTransId="{E3243F86-39CF-4F45-B9EF-A8F73631FC3E}"/>
    <dgm:cxn modelId="{5D9C5695-003B-4B03-8CEA-72E2EAADBA3A}" type="presOf" srcId="{A3AF1AF3-CB0A-4A5F-8CF9-FB75469BE7F1}" destId="{C14EC282-1A18-4BD1-966D-EA3E8C5FDBFE}" srcOrd="1" destOrd="0" presId="urn:microsoft.com/office/officeart/2005/8/layout/process5"/>
    <dgm:cxn modelId="{1292576B-6FBE-41DB-B481-8803B2A5C18F}" type="presOf" srcId="{CEC35363-6663-4A95-96D3-EF3B8D4CAD24}" destId="{BB3E51D4-6307-49A4-A4F4-06A3BEEA96C9}" srcOrd="1" destOrd="0" presId="urn:microsoft.com/office/officeart/2005/8/layout/process5"/>
    <dgm:cxn modelId="{68BFEE92-F329-48FE-8FAA-DE6CF7DC0A6B}" type="presOf" srcId="{1FADA8F0-0A6B-4612-864E-03CFC75B4863}" destId="{D6A01AB2-490B-415C-BBC4-B5EDC9E00B45}" srcOrd="0" destOrd="0" presId="urn:microsoft.com/office/officeart/2005/8/layout/process5"/>
    <dgm:cxn modelId="{5A57CBAE-21FC-4CA0-8F96-390040F2FB42}" type="presOf" srcId="{E3243F86-39CF-4F45-B9EF-A8F73631FC3E}" destId="{3FB22493-E202-4E9D-BB43-326055CD119E}" srcOrd="1" destOrd="0" presId="urn:microsoft.com/office/officeart/2005/8/layout/process5"/>
    <dgm:cxn modelId="{B59D8386-0A31-40CE-A6E8-14E7D1E69B34}" type="presOf" srcId="{3D2986AA-11E6-4857-B3F6-D2B1B18E5925}" destId="{FD9A6E0C-B315-444D-AE1C-573E102F826F}" srcOrd="0" destOrd="0" presId="urn:microsoft.com/office/officeart/2005/8/layout/process5"/>
    <dgm:cxn modelId="{0E7B7D7B-F53C-4544-BCB9-BFB8ED44D84B}" type="presParOf" srcId="{50097D05-7FE6-4073-B60D-A94820D4160C}" destId="{72697D18-D52C-48D0-8CF8-E2607381700E}" srcOrd="0" destOrd="0" presId="urn:microsoft.com/office/officeart/2005/8/layout/process5"/>
    <dgm:cxn modelId="{B00E1883-5EB4-4928-829D-DD99E5FA64B1}" type="presParOf" srcId="{50097D05-7FE6-4073-B60D-A94820D4160C}" destId="{3DE7EAEC-FD7A-4B51-BBE3-79128822C688}" srcOrd="1" destOrd="0" presId="urn:microsoft.com/office/officeart/2005/8/layout/process5"/>
    <dgm:cxn modelId="{BF0CA6C1-67BB-4C7F-8624-3789B3AA9FD2}" type="presParOf" srcId="{3DE7EAEC-FD7A-4B51-BBE3-79128822C688}" destId="{55FD5D60-06ED-4221-8060-960924F6CF6E}" srcOrd="0" destOrd="0" presId="urn:microsoft.com/office/officeart/2005/8/layout/process5"/>
    <dgm:cxn modelId="{CA5E5E62-91DC-4F79-9E71-17276F544F63}" type="presParOf" srcId="{50097D05-7FE6-4073-B60D-A94820D4160C}" destId="{0D1C3DA7-FC72-43DC-BCC6-0281B3C35959}" srcOrd="2" destOrd="0" presId="urn:microsoft.com/office/officeart/2005/8/layout/process5"/>
    <dgm:cxn modelId="{D27E931B-AE55-44F8-BAA6-FB91130E1154}" type="presParOf" srcId="{50097D05-7FE6-4073-B60D-A94820D4160C}" destId="{D6A01AB2-490B-415C-BBC4-B5EDC9E00B45}" srcOrd="3" destOrd="0" presId="urn:microsoft.com/office/officeart/2005/8/layout/process5"/>
    <dgm:cxn modelId="{A597EE5B-336F-4AE6-ACDA-C47FF5E2CD72}" type="presParOf" srcId="{D6A01AB2-490B-415C-BBC4-B5EDC9E00B45}" destId="{0E8DFC86-D934-43BA-9AAD-183A9CD33E61}" srcOrd="0" destOrd="0" presId="urn:microsoft.com/office/officeart/2005/8/layout/process5"/>
    <dgm:cxn modelId="{B4AF0BB7-F2C0-4E3B-A0A1-BB0A2F38A478}" type="presParOf" srcId="{50097D05-7FE6-4073-B60D-A94820D4160C}" destId="{4203244E-4AE3-4A95-8909-8F0FBBDC39FE}" srcOrd="4" destOrd="0" presId="urn:microsoft.com/office/officeart/2005/8/layout/process5"/>
    <dgm:cxn modelId="{9B9E6736-522D-4A9D-BB0B-5B9D62AC51FF}" type="presParOf" srcId="{50097D05-7FE6-4073-B60D-A94820D4160C}" destId="{0A0F28DC-1366-456C-A290-1E59F24A6D2A}" srcOrd="5" destOrd="0" presId="urn:microsoft.com/office/officeart/2005/8/layout/process5"/>
    <dgm:cxn modelId="{3F41C6CF-81C3-409A-8C6F-C5AB8071BE58}" type="presParOf" srcId="{0A0F28DC-1366-456C-A290-1E59F24A6D2A}" destId="{C14EC282-1A18-4BD1-966D-EA3E8C5FDBFE}" srcOrd="0" destOrd="0" presId="urn:microsoft.com/office/officeart/2005/8/layout/process5"/>
    <dgm:cxn modelId="{2C6FBD62-B1FE-4140-8BD3-A59FF4F95E26}" type="presParOf" srcId="{50097D05-7FE6-4073-B60D-A94820D4160C}" destId="{FD9A6E0C-B315-444D-AE1C-573E102F826F}" srcOrd="6" destOrd="0" presId="urn:microsoft.com/office/officeart/2005/8/layout/process5"/>
    <dgm:cxn modelId="{47D3FADB-6A24-4D4F-A0C9-5FF5CAEECF36}" type="presParOf" srcId="{50097D05-7FE6-4073-B60D-A94820D4160C}" destId="{0650870D-A923-47BB-9721-1A33FB49D91A}" srcOrd="7" destOrd="0" presId="urn:microsoft.com/office/officeart/2005/8/layout/process5"/>
    <dgm:cxn modelId="{35ECCA9D-CC1C-4744-9F33-45E48006C8B0}" type="presParOf" srcId="{0650870D-A923-47BB-9721-1A33FB49D91A}" destId="{BB3E51D4-6307-49A4-A4F4-06A3BEEA96C9}" srcOrd="0" destOrd="0" presId="urn:microsoft.com/office/officeart/2005/8/layout/process5"/>
    <dgm:cxn modelId="{F7F70E73-2119-4E06-9C98-5488C529973F}" type="presParOf" srcId="{50097D05-7FE6-4073-B60D-A94820D4160C}" destId="{8365E2A3-9C13-41A1-BA36-16EA29B94E96}" srcOrd="8" destOrd="0" presId="urn:microsoft.com/office/officeart/2005/8/layout/process5"/>
    <dgm:cxn modelId="{B26CD3D3-17B9-4F14-AB58-0F703D50A9DD}" type="presParOf" srcId="{50097D05-7FE6-4073-B60D-A94820D4160C}" destId="{20A7DDBB-8814-4F44-A151-9A3A72663EEA}" srcOrd="9" destOrd="0" presId="urn:microsoft.com/office/officeart/2005/8/layout/process5"/>
    <dgm:cxn modelId="{50AECA0C-CD46-4A76-94C2-3619E990D862}" type="presParOf" srcId="{20A7DDBB-8814-4F44-A151-9A3A72663EEA}" destId="{3FB22493-E202-4E9D-BB43-326055CD119E}" srcOrd="0" destOrd="0" presId="urn:microsoft.com/office/officeart/2005/8/layout/process5"/>
    <dgm:cxn modelId="{9B5C028E-7FC9-4EFE-9313-B9C529D8E83D}" type="presParOf" srcId="{50097D05-7FE6-4073-B60D-A94820D4160C}" destId="{AF046B91-20E6-49E7-A50D-7405DC0D014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BB86516-C327-4107-98AB-E406336164E8}" type="doc">
      <dgm:prSet loTypeId="urn:microsoft.com/office/officeart/2005/8/layout/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C60F1D4-CE72-4ED1-A34B-74321E602DBB}">
      <dgm:prSet phldrT="[Texto]" custT="1"/>
      <dgm:spPr/>
      <dgm:t>
        <a:bodyPr/>
        <a:lstStyle/>
        <a:p>
          <a:r>
            <a:rPr lang="es-MX" sz="1150" i="0" u="sng" dirty="0">
              <a:latin typeface="HelveticaNeueLT Std Lt" panose="020B0403020202020204" pitchFamily="34" charset="0"/>
            </a:rPr>
            <a:t>Vocal Ejecutivo</a:t>
          </a:r>
          <a:r>
            <a:rPr lang="es-MX" sz="1150" i="1" dirty="0">
              <a:latin typeface="HelveticaNeueLT Std Lt" panose="020B0403020202020204" pitchFamily="34" charset="0"/>
            </a:rPr>
            <a:t>:</a:t>
          </a:r>
          <a:endParaRPr lang="es-MX" sz="1150" dirty="0">
            <a:latin typeface="HelveticaNeueLT Std Lt" panose="020B0403020202020204" pitchFamily="34" charset="0"/>
          </a:endParaRPr>
        </a:p>
        <a:p>
          <a:r>
            <a:rPr lang="es-MX" sz="1150" b="1" u="sng" dirty="0">
              <a:latin typeface="HelveticaNeueLT Std Lt" panose="020B0403020202020204" pitchFamily="34" charset="0"/>
            </a:rPr>
            <a:t>Elabora y envía proyecto de acuerdos </a:t>
          </a:r>
          <a:r>
            <a:rPr lang="es-MX" sz="1150" dirty="0">
              <a:latin typeface="HelveticaNeueLT Std Lt" panose="020B0403020202020204" pitchFamily="34" charset="0"/>
            </a:rPr>
            <a:t>a los responsables de su atención, así como el Acta a los Miembros del Comité y a los invitados que acudieron a la sesión, para su revisión y/o comentarios o aceptación a efecto de elaborar el acta definitiva</a:t>
          </a:r>
          <a:r>
            <a:rPr lang="es-MX" sz="1150" i="1" dirty="0">
              <a:latin typeface="HelveticaNeueLT Std Lt" panose="020B0403020202020204" pitchFamily="34" charset="0"/>
            </a:rPr>
            <a:t>.</a:t>
          </a:r>
        </a:p>
      </dgm:t>
    </dgm:pt>
    <dgm:pt modelId="{69961B89-56E4-4C83-8B73-96081A45EA24}" type="parTrans" cxnId="{BA6BFD4B-DC5E-4A98-896A-8220380B20BA}">
      <dgm:prSet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A3AF1AF3-CB0A-4A5F-8CF9-FB75469BE7F1}" type="sibTrans" cxnId="{BA6BFD4B-DC5E-4A98-896A-8220380B20BA}">
      <dgm:prSet custT="1"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3D2986AA-11E6-4857-B3F6-D2B1B18E5925}">
      <dgm:prSet custT="1"/>
      <dgm:spPr/>
      <dgm:t>
        <a:bodyPr/>
        <a:lstStyle/>
        <a:p>
          <a:r>
            <a:rPr lang="es-MX" sz="1150" i="0" u="sng" dirty="0">
              <a:latin typeface="HelveticaNeueLT Std Lt" panose="020B0403020202020204" pitchFamily="34" charset="0"/>
            </a:rPr>
            <a:t>Vocal Ejecutivo</a:t>
          </a:r>
        </a:p>
        <a:p>
          <a:r>
            <a:rPr lang="es-MX" sz="1150" dirty="0">
              <a:latin typeface="HelveticaNeueLT Std Lt" panose="020B0403020202020204" pitchFamily="34" charset="0"/>
            </a:rPr>
            <a:t>Formaliza el </a:t>
          </a:r>
          <a:r>
            <a:rPr lang="es-MX" sz="1150" b="1" u="sng" dirty="0">
              <a:latin typeface="HelveticaNeueLT Std Lt" panose="020B0403020202020204" pitchFamily="34" charset="0"/>
            </a:rPr>
            <a:t>Acta de la sesión </a:t>
          </a:r>
          <a:r>
            <a:rPr lang="es-MX" sz="1150" dirty="0">
              <a:latin typeface="HelveticaNeueLT Std Lt" panose="020B0403020202020204" pitchFamily="34" charset="0"/>
            </a:rPr>
            <a:t>recabando las firmas de los miembros del Comité e invitados, e incorpora al Sistema Informático.</a:t>
          </a:r>
        </a:p>
      </dgm:t>
    </dgm:pt>
    <dgm:pt modelId="{27E5FB15-8571-4F47-8B2D-184074E70177}" type="parTrans" cxnId="{124F3A0E-C30F-4172-B01B-D9F9B7076AD8}">
      <dgm:prSet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CEC35363-6663-4A95-96D3-EF3B8D4CAD24}" type="sibTrans" cxnId="{124F3A0E-C30F-4172-B01B-D9F9B7076AD8}">
      <dgm:prSet custT="1"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A11F6D55-11FA-401C-8973-514046D487C5}">
      <dgm:prSet phldrT="[Texto]" custT="1"/>
      <dgm:spPr/>
      <dgm:t>
        <a:bodyPr/>
        <a:lstStyle/>
        <a:p>
          <a:pPr algn="ctr"/>
          <a:r>
            <a:rPr lang="es-ES" sz="1150" i="0" u="sng" dirty="0">
              <a:latin typeface="HelveticaNeueLT Std Lt" panose="020B0403020202020204" pitchFamily="34" charset="0"/>
            </a:rPr>
            <a:t>Miembros del Comité o Invitados</a:t>
          </a:r>
          <a:endParaRPr lang="es-MX" sz="1150" i="0" u="sng" dirty="0">
            <a:latin typeface="HelveticaNeueLT Std Lt" panose="020B0403020202020204" pitchFamily="34" charset="0"/>
          </a:endParaRPr>
        </a:p>
        <a:p>
          <a:pPr algn="ctr"/>
          <a:r>
            <a:rPr lang="es-MX" sz="1150" dirty="0">
              <a:latin typeface="HelveticaNeueLT Std Lt" panose="020B0403020202020204" pitchFamily="34" charset="0"/>
            </a:rPr>
            <a:t>Participan en la sesión para el </a:t>
          </a:r>
          <a:r>
            <a:rPr lang="es-MX" sz="1150" b="1" u="sng" dirty="0">
              <a:latin typeface="HelveticaNeueLT Std Lt" panose="020B0403020202020204" pitchFamily="34" charset="0"/>
            </a:rPr>
            <a:t>desahogo de los asuntos </a:t>
          </a:r>
          <a:r>
            <a:rPr lang="es-MX" sz="1150" dirty="0">
              <a:latin typeface="HelveticaNeueLT Std Lt" panose="020B0403020202020204" pitchFamily="34" charset="0"/>
            </a:rPr>
            <a:t>específicos de la Orden del Día, proponen y aprueban acuerdos, y las demás necesarias para el logro de los objetivos del Comité.</a:t>
          </a:r>
        </a:p>
        <a:p>
          <a:pPr algn="ctr"/>
          <a:endParaRPr lang="es-ES" sz="1150" dirty="0">
            <a:latin typeface="HelveticaNeueLT Std Lt" panose="020B0403020202020204" pitchFamily="34" charset="0"/>
          </a:endParaRPr>
        </a:p>
      </dgm:t>
    </dgm:pt>
    <dgm:pt modelId="{1FADA8F0-0A6B-4612-864E-03CFC75B4863}" type="sibTrans" cxnId="{2A42055D-62AC-4F7F-85A4-2B5A8D12EF22}">
      <dgm:prSet custT="1"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CAA9CDB1-3178-48CB-87B4-55460AD617D5}" type="parTrans" cxnId="{2A42055D-62AC-4F7F-85A4-2B5A8D12EF22}">
      <dgm:prSet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091F04D1-F16C-4520-B450-159CE12D3E71}">
      <dgm:prSet phldrT="[Texto]" custT="1"/>
      <dgm:spPr/>
      <dgm:t>
        <a:bodyPr/>
        <a:lstStyle/>
        <a:p>
          <a:pPr algn="ctr"/>
          <a:r>
            <a:rPr lang="es-ES" sz="1150" i="0" u="sng" dirty="0">
              <a:latin typeface="HelveticaNeueLT Std Lt" panose="020B0403020202020204" pitchFamily="34" charset="0"/>
            </a:rPr>
            <a:t>Miembros del Comité o Invitados</a:t>
          </a:r>
          <a:endParaRPr lang="es-MX" sz="1150" dirty="0">
            <a:latin typeface="HelveticaNeueLT Std Lt" panose="020B0403020202020204" pitchFamily="34" charset="0"/>
          </a:endParaRPr>
        </a:p>
        <a:p>
          <a:pPr algn="ctr"/>
          <a:r>
            <a:rPr lang="es-MX" sz="1150" b="1" u="sng" dirty="0">
              <a:latin typeface="HelveticaNeueLT Std Lt" panose="020B0403020202020204" pitchFamily="34" charset="0"/>
            </a:rPr>
            <a:t>Analizan la carpeta electrónica </a:t>
          </a:r>
          <a:r>
            <a:rPr lang="es-MX" sz="1150" dirty="0">
              <a:latin typeface="HelveticaNeueLT Std Lt" panose="020B0403020202020204" pitchFamily="34" charset="0"/>
            </a:rPr>
            <a:t>a más tardar 24 horas previo a la sesión, presentar riesgos de atención inmediata y/o de corrupción a través de la cédula de problemáticas o situaciones críticas, proponer acuerdos sobre los temas a tratar en la sesión, y aprueban acuerdos en sesión ordinaria y/o extraordinaria.</a:t>
          </a:r>
        </a:p>
      </dgm:t>
    </dgm:pt>
    <dgm:pt modelId="{4EEAFD1D-8C6A-489C-AA58-0D3A842DD106}" type="sibTrans" cxnId="{B502C4D6-70B7-43BC-8FEB-D9C5838EC1A5}">
      <dgm:prSet custT="1"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8A907CE6-C036-4AA2-82C2-C483203B05B4}" type="parTrans" cxnId="{B502C4D6-70B7-43BC-8FEB-D9C5838EC1A5}">
      <dgm:prSet/>
      <dgm:spPr/>
      <dgm:t>
        <a:bodyPr/>
        <a:lstStyle/>
        <a:p>
          <a:endParaRPr lang="es-ES" sz="115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gm:t>
    </dgm:pt>
    <dgm:pt modelId="{50097D05-7FE6-4073-B60D-A94820D4160C}" type="pres">
      <dgm:prSet presAssocID="{4BB86516-C327-4107-98AB-E406336164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697D18-D52C-48D0-8CF8-E2607381700E}" type="pres">
      <dgm:prSet presAssocID="{091F04D1-F16C-4520-B450-159CE12D3E71}" presName="node" presStyleLbl="node1" presStyleIdx="0" presStyleCnt="4" custScaleX="132721" custScaleY="154204" custLinFactNeighborX="-335" custLinFactNeighborY="-19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E7EAEC-FD7A-4B51-BBE3-79128822C688}" type="pres">
      <dgm:prSet presAssocID="{4EEAFD1D-8C6A-489C-AA58-0D3A842DD106}" presName="sibTrans" presStyleLbl="sibTrans2D1" presStyleIdx="0" presStyleCnt="3"/>
      <dgm:spPr/>
      <dgm:t>
        <a:bodyPr/>
        <a:lstStyle/>
        <a:p>
          <a:endParaRPr lang="es-ES"/>
        </a:p>
      </dgm:t>
    </dgm:pt>
    <dgm:pt modelId="{55FD5D60-06ED-4221-8060-960924F6CF6E}" type="pres">
      <dgm:prSet presAssocID="{4EEAFD1D-8C6A-489C-AA58-0D3A842DD106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0D1C3DA7-FC72-43DC-BCC6-0281B3C35959}" type="pres">
      <dgm:prSet presAssocID="{A11F6D55-11FA-401C-8973-514046D487C5}" presName="node" presStyleLbl="node1" presStyleIdx="1" presStyleCnt="4" custScaleX="143967" custScaleY="1478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A01AB2-490B-415C-BBC4-B5EDC9E00B45}" type="pres">
      <dgm:prSet presAssocID="{1FADA8F0-0A6B-4612-864E-03CFC75B4863}" presName="sibTrans" presStyleLbl="sibTrans2D1" presStyleIdx="1" presStyleCnt="3" custScaleX="151192" custScaleY="76349"/>
      <dgm:spPr/>
      <dgm:t>
        <a:bodyPr/>
        <a:lstStyle/>
        <a:p>
          <a:endParaRPr lang="es-ES"/>
        </a:p>
      </dgm:t>
    </dgm:pt>
    <dgm:pt modelId="{0E8DFC86-D934-43BA-9AAD-183A9CD33E61}" type="pres">
      <dgm:prSet presAssocID="{1FADA8F0-0A6B-4612-864E-03CFC75B4863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4203244E-4AE3-4A95-8909-8F0FBBDC39FE}" type="pres">
      <dgm:prSet presAssocID="{EC60F1D4-CE72-4ED1-A34B-74321E602DBB}" presName="node" presStyleLbl="node1" presStyleIdx="2" presStyleCnt="4" custScaleX="138284" custScaleY="147897" custLinFactNeighborX="3138" custLinFactNeighborY="-444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F28DC-1366-456C-A290-1E59F24A6D2A}" type="pres">
      <dgm:prSet presAssocID="{A3AF1AF3-CB0A-4A5F-8CF9-FB75469BE7F1}" presName="sibTrans" presStyleLbl="sibTrans2D1" presStyleIdx="2" presStyleCnt="3"/>
      <dgm:spPr/>
      <dgm:t>
        <a:bodyPr/>
        <a:lstStyle/>
        <a:p>
          <a:endParaRPr lang="es-ES"/>
        </a:p>
      </dgm:t>
    </dgm:pt>
    <dgm:pt modelId="{C14EC282-1A18-4BD1-966D-EA3E8C5FDBFE}" type="pres">
      <dgm:prSet presAssocID="{A3AF1AF3-CB0A-4A5F-8CF9-FB75469BE7F1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FD9A6E0C-B315-444D-AE1C-573E102F826F}" type="pres">
      <dgm:prSet presAssocID="{3D2986AA-11E6-4857-B3F6-D2B1B18E5925}" presName="node" presStyleLbl="node1" presStyleIdx="3" presStyleCnt="4" custScaleX="135548" custScaleY="162188" custLinFactNeighborY="-423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A3FE71-E0DC-4615-9C3C-5F2F07C70A0F}" type="presOf" srcId="{1FADA8F0-0A6B-4612-864E-03CFC75B4863}" destId="{0E8DFC86-D934-43BA-9AAD-183A9CD33E61}" srcOrd="1" destOrd="0" presId="urn:microsoft.com/office/officeart/2005/8/layout/process5"/>
    <dgm:cxn modelId="{E6296B58-4C43-4CBD-836D-F85457D5EA8B}" type="presOf" srcId="{4EEAFD1D-8C6A-489C-AA58-0D3A842DD106}" destId="{55FD5D60-06ED-4221-8060-960924F6CF6E}" srcOrd="1" destOrd="0" presId="urn:microsoft.com/office/officeart/2005/8/layout/process5"/>
    <dgm:cxn modelId="{2F2395C2-0EBE-411E-A355-2589F9BBA43D}" type="presOf" srcId="{A11F6D55-11FA-401C-8973-514046D487C5}" destId="{0D1C3DA7-FC72-43DC-BCC6-0281B3C35959}" srcOrd="0" destOrd="0" presId="urn:microsoft.com/office/officeart/2005/8/layout/process5"/>
    <dgm:cxn modelId="{18EA2292-EBC9-4924-9424-ECA3ECE27DC6}" type="presOf" srcId="{4BB86516-C327-4107-98AB-E406336164E8}" destId="{50097D05-7FE6-4073-B60D-A94820D4160C}" srcOrd="0" destOrd="0" presId="urn:microsoft.com/office/officeart/2005/8/layout/process5"/>
    <dgm:cxn modelId="{2A42055D-62AC-4F7F-85A4-2B5A8D12EF22}" srcId="{4BB86516-C327-4107-98AB-E406336164E8}" destId="{A11F6D55-11FA-401C-8973-514046D487C5}" srcOrd="1" destOrd="0" parTransId="{CAA9CDB1-3178-48CB-87B4-55460AD617D5}" sibTransId="{1FADA8F0-0A6B-4612-864E-03CFC75B4863}"/>
    <dgm:cxn modelId="{400844F2-8B7C-400B-B328-2E39CB0A644A}" type="presOf" srcId="{A3AF1AF3-CB0A-4A5F-8CF9-FB75469BE7F1}" destId="{0A0F28DC-1366-456C-A290-1E59F24A6D2A}" srcOrd="0" destOrd="0" presId="urn:microsoft.com/office/officeart/2005/8/layout/process5"/>
    <dgm:cxn modelId="{90255BFE-ED74-4074-BB63-1610DAD7B4D3}" type="presOf" srcId="{091F04D1-F16C-4520-B450-159CE12D3E71}" destId="{72697D18-D52C-48D0-8CF8-E2607381700E}" srcOrd="0" destOrd="0" presId="urn:microsoft.com/office/officeart/2005/8/layout/process5"/>
    <dgm:cxn modelId="{BA6BFD4B-DC5E-4A98-896A-8220380B20BA}" srcId="{4BB86516-C327-4107-98AB-E406336164E8}" destId="{EC60F1D4-CE72-4ED1-A34B-74321E602DBB}" srcOrd="2" destOrd="0" parTransId="{69961B89-56E4-4C83-8B73-96081A45EA24}" sibTransId="{A3AF1AF3-CB0A-4A5F-8CF9-FB75469BE7F1}"/>
    <dgm:cxn modelId="{B502C4D6-70B7-43BC-8FEB-D9C5838EC1A5}" srcId="{4BB86516-C327-4107-98AB-E406336164E8}" destId="{091F04D1-F16C-4520-B450-159CE12D3E71}" srcOrd="0" destOrd="0" parTransId="{8A907CE6-C036-4AA2-82C2-C483203B05B4}" sibTransId="{4EEAFD1D-8C6A-489C-AA58-0D3A842DD106}"/>
    <dgm:cxn modelId="{B671977C-6DF5-404E-99FC-612A613C97F9}" type="presOf" srcId="{EC60F1D4-CE72-4ED1-A34B-74321E602DBB}" destId="{4203244E-4AE3-4A95-8909-8F0FBBDC39FE}" srcOrd="0" destOrd="0" presId="urn:microsoft.com/office/officeart/2005/8/layout/process5"/>
    <dgm:cxn modelId="{D7794BCC-B836-4682-B61F-64844F700DB3}" type="presOf" srcId="{4EEAFD1D-8C6A-489C-AA58-0D3A842DD106}" destId="{3DE7EAEC-FD7A-4B51-BBE3-79128822C688}" srcOrd="0" destOrd="0" presId="urn:microsoft.com/office/officeart/2005/8/layout/process5"/>
    <dgm:cxn modelId="{124F3A0E-C30F-4172-B01B-D9F9B7076AD8}" srcId="{4BB86516-C327-4107-98AB-E406336164E8}" destId="{3D2986AA-11E6-4857-B3F6-D2B1B18E5925}" srcOrd="3" destOrd="0" parTransId="{27E5FB15-8571-4F47-8B2D-184074E70177}" sibTransId="{CEC35363-6663-4A95-96D3-EF3B8D4CAD24}"/>
    <dgm:cxn modelId="{5D9C5695-003B-4B03-8CEA-72E2EAADBA3A}" type="presOf" srcId="{A3AF1AF3-CB0A-4A5F-8CF9-FB75469BE7F1}" destId="{C14EC282-1A18-4BD1-966D-EA3E8C5FDBFE}" srcOrd="1" destOrd="0" presId="urn:microsoft.com/office/officeart/2005/8/layout/process5"/>
    <dgm:cxn modelId="{68BFEE92-F329-48FE-8FAA-DE6CF7DC0A6B}" type="presOf" srcId="{1FADA8F0-0A6B-4612-864E-03CFC75B4863}" destId="{D6A01AB2-490B-415C-BBC4-B5EDC9E00B45}" srcOrd="0" destOrd="0" presId="urn:microsoft.com/office/officeart/2005/8/layout/process5"/>
    <dgm:cxn modelId="{B59D8386-0A31-40CE-A6E8-14E7D1E69B34}" type="presOf" srcId="{3D2986AA-11E6-4857-B3F6-D2B1B18E5925}" destId="{FD9A6E0C-B315-444D-AE1C-573E102F826F}" srcOrd="0" destOrd="0" presId="urn:microsoft.com/office/officeart/2005/8/layout/process5"/>
    <dgm:cxn modelId="{0E7B7D7B-F53C-4544-BCB9-BFB8ED44D84B}" type="presParOf" srcId="{50097D05-7FE6-4073-B60D-A94820D4160C}" destId="{72697D18-D52C-48D0-8CF8-E2607381700E}" srcOrd="0" destOrd="0" presId="urn:microsoft.com/office/officeart/2005/8/layout/process5"/>
    <dgm:cxn modelId="{B00E1883-5EB4-4928-829D-DD99E5FA64B1}" type="presParOf" srcId="{50097D05-7FE6-4073-B60D-A94820D4160C}" destId="{3DE7EAEC-FD7A-4B51-BBE3-79128822C688}" srcOrd="1" destOrd="0" presId="urn:microsoft.com/office/officeart/2005/8/layout/process5"/>
    <dgm:cxn modelId="{BF0CA6C1-67BB-4C7F-8624-3789B3AA9FD2}" type="presParOf" srcId="{3DE7EAEC-FD7A-4B51-BBE3-79128822C688}" destId="{55FD5D60-06ED-4221-8060-960924F6CF6E}" srcOrd="0" destOrd="0" presId="urn:microsoft.com/office/officeart/2005/8/layout/process5"/>
    <dgm:cxn modelId="{CA5E5E62-91DC-4F79-9E71-17276F544F63}" type="presParOf" srcId="{50097D05-7FE6-4073-B60D-A94820D4160C}" destId="{0D1C3DA7-FC72-43DC-BCC6-0281B3C35959}" srcOrd="2" destOrd="0" presId="urn:microsoft.com/office/officeart/2005/8/layout/process5"/>
    <dgm:cxn modelId="{D27E931B-AE55-44F8-BAA6-FB91130E1154}" type="presParOf" srcId="{50097D05-7FE6-4073-B60D-A94820D4160C}" destId="{D6A01AB2-490B-415C-BBC4-B5EDC9E00B45}" srcOrd="3" destOrd="0" presId="urn:microsoft.com/office/officeart/2005/8/layout/process5"/>
    <dgm:cxn modelId="{A597EE5B-336F-4AE6-ACDA-C47FF5E2CD72}" type="presParOf" srcId="{D6A01AB2-490B-415C-BBC4-B5EDC9E00B45}" destId="{0E8DFC86-D934-43BA-9AAD-183A9CD33E61}" srcOrd="0" destOrd="0" presId="urn:microsoft.com/office/officeart/2005/8/layout/process5"/>
    <dgm:cxn modelId="{B4AF0BB7-F2C0-4E3B-A0A1-BB0A2F38A478}" type="presParOf" srcId="{50097D05-7FE6-4073-B60D-A94820D4160C}" destId="{4203244E-4AE3-4A95-8909-8F0FBBDC39FE}" srcOrd="4" destOrd="0" presId="urn:microsoft.com/office/officeart/2005/8/layout/process5"/>
    <dgm:cxn modelId="{9B9E6736-522D-4A9D-BB0B-5B9D62AC51FF}" type="presParOf" srcId="{50097D05-7FE6-4073-B60D-A94820D4160C}" destId="{0A0F28DC-1366-456C-A290-1E59F24A6D2A}" srcOrd="5" destOrd="0" presId="urn:microsoft.com/office/officeart/2005/8/layout/process5"/>
    <dgm:cxn modelId="{3F41C6CF-81C3-409A-8C6F-C5AB8071BE58}" type="presParOf" srcId="{0A0F28DC-1366-456C-A290-1E59F24A6D2A}" destId="{C14EC282-1A18-4BD1-966D-EA3E8C5FDBFE}" srcOrd="0" destOrd="0" presId="urn:microsoft.com/office/officeart/2005/8/layout/process5"/>
    <dgm:cxn modelId="{2C6FBD62-B1FE-4140-8BD3-A59FF4F95E26}" type="presParOf" srcId="{50097D05-7FE6-4073-B60D-A94820D4160C}" destId="{FD9A6E0C-B315-444D-AE1C-573E102F826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E7AEBD-9F5F-4316-A8CE-CFF20B787198}" type="doc">
      <dgm:prSet loTypeId="urn:microsoft.com/office/officeart/2005/8/layout/hierarchy2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D64B6862-A81A-44DB-88E5-A8BCEA1C076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>
            <a:spcAft>
              <a:spcPct val="35000"/>
            </a:spcAft>
          </a:pPr>
          <a:r>
            <a: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Administración de Riesgos</a:t>
          </a:r>
        </a:p>
        <a:p>
          <a:pPr algn="ctr">
            <a:spcAft>
              <a:spcPts val="0"/>
            </a:spcAft>
          </a:pPr>
          <a:endParaRPr lang="es-MX" sz="1050" dirty="0">
            <a:solidFill>
              <a:schemeClr val="tx1">
                <a:lumMod val="65000"/>
                <a:lumOff val="35000"/>
              </a:schemeClr>
            </a:solidFill>
            <a:effectLst/>
            <a:latin typeface="HelveticaNeueLT Std Lt" panose="020B0403020202020204" pitchFamily="34" charset="0"/>
            <a:ea typeface="+mn-ea"/>
            <a:cs typeface="+mn-cs"/>
          </a:endParaRPr>
        </a:p>
        <a:p>
          <a:pPr algn="ctr">
            <a:spcAft>
              <a:spcPct val="35000"/>
            </a:spcAft>
          </a:pPr>
          <a:r>
            <a:rPr lang="es-MX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Proceso dinámico desarrollado para identificar, analizar, evaluar, responder, supervisar y comunicar los riesgos, incluidos los de corrupción, inherentes o asociados a los procesos por los cuales se logra el mandato de la institución.</a:t>
          </a:r>
          <a:endParaRPr lang="es-ES" sz="1000" b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A6157B7C-C8A1-41CE-881B-2CE324469F50}" type="parTrans" cxnId="{3C9D7632-8407-4679-9ED2-B971F7996A51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6F821DC-60B8-427A-B0A3-DB11203CB62C}" type="sibTrans" cxnId="{3C9D7632-8407-4679-9ED2-B971F7996A51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65700A7-5CFC-4ADC-AB75-0670AC20094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Identificar, Analizar y Responder al Cambio</a:t>
          </a:r>
        </a:p>
      </dgm:t>
    </dgm:pt>
    <dgm:pt modelId="{E6EE8286-586B-4E64-A09A-25B17062BF44}" type="parTrans" cxnId="{D4CB3475-B6E9-4978-91AF-26EFE24F940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DEA7803-D8D8-4038-BDE2-EFAD69C50021}" type="sibTrans" cxnId="{D4CB3475-B6E9-4978-91AF-26EFE24F940F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1FD832C-A46B-4F11-9754-BBA689978AC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Identificar, Analizar y Responder a los Riesgos. </a:t>
          </a:r>
          <a:r>
            <a:rPr lang="es-MX" sz="105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(en todos los procesos, para diseñar las acciones (PTAR) que permitan controlar y/o mitigar los riesgos y aseguren el logro de los objetivos institucionales)</a:t>
          </a:r>
          <a:endParaRPr lang="es-ES" sz="105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1EFAC6A2-7759-4C1D-AA0E-837FCFF4F28A}" type="parTrans" cxnId="{07A03AB8-177D-4B24-8A95-CA6D0BAB25C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D60A75D-770E-412B-9147-B40186D6E4BD}" type="sibTrans" cxnId="{07A03AB8-177D-4B24-8A95-CA6D0BAB25C7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3DA70CD-CD6D-4743-ACB6-CA525D9986F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Considerar el Riesgo de Corrupción.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(posibilidad de ocurrencia de actos de corrupción se realizara el mismo proceso de los demás riesgos)</a:t>
          </a:r>
          <a:endParaRPr lang="es-ES" sz="10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D9C21B6C-F561-4298-920A-20A79BB493E4}" type="parTrans" cxnId="{77060C00-41A2-45E2-B198-F6F038AC2A3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510976C-31D0-4E6E-8438-F27D01DBF767}" type="sibTrans" cxnId="{77060C00-41A2-45E2-B198-F6F038AC2A34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88D8F06-47B7-495F-879B-3E3EAC901FF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>
            <a:spcAft>
              <a:spcPts val="0"/>
            </a:spcAft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Definir Metas y Objetivos institucionales.</a:t>
          </a:r>
          <a:r>
            <a: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(alineados misión, visión, al PND-PED y programas institucionales)</a:t>
          </a:r>
          <a:endParaRPr lang="es-ES" sz="105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5F9A8F2E-B154-4264-AD13-48D7FB5DCEDC}" type="sibTrans" cxnId="{5D1FE0BF-2116-42F0-B07B-E597DB3A6B16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1680DA8-7276-43CD-9847-6B18B53E353C}" type="parTrans" cxnId="{5D1FE0BF-2116-42F0-B07B-E597DB3A6B1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77521C1-BCCB-42B4-B45E-7E9DEA1F26D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Definición de Objetivos. </a:t>
          </a:r>
          <a:r>
            <a:rPr lang="es-MX" sz="105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en términos </a:t>
          </a:r>
          <a:r>
            <a:rPr lang="es-MX" sz="100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específicos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(comunicados y entendidos en todos los niveles) y </a:t>
          </a:r>
          <a:r>
            <a:rPr lang="es-MX" sz="100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medibles </a:t>
          </a:r>
          <a:r>
            <a:rPr lang="es-MX" sz="1000" b="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(cuantitativa y/o cualitativamente); contar con indicadores de desempeño).</a:t>
          </a:r>
          <a:endParaRPr lang="es-MX" sz="1000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64CC66C8-50AE-452A-B2CE-319F417CC53D}" type="parTrans" cxnId="{DCED5F92-988B-414C-A0BB-0FAD5421CA5D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B43BEAA-49DE-4D58-AF6A-CC2013D2D321}" type="sibTrans" cxnId="{DCED5F92-988B-414C-A0BB-0FAD5421CA5D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64DBE2-15A2-46AC-800C-6A5933415B7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Identificación de Riesgos. </a:t>
          </a:r>
          <a:r>
            <a:rPr lang="es-MX" sz="105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para proporcionar una base que permita dar respuesta  a ellos; considerar todas las interacciones significativas internas y externas)</a:t>
          </a:r>
        </a:p>
      </dgm:t>
    </dgm:pt>
    <dgm:pt modelId="{54E9E8C0-4D12-492B-A2EE-70A294219402}" type="parTrans" cxnId="{29CDF8B3-C470-4D26-BDD5-DAB858697D11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977832C-85B0-45DD-B9B6-39517142393F}" type="sibTrans" cxnId="{29CDF8B3-C470-4D26-BDD5-DAB858697D11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EBC49E9-B68F-4FF4-9F65-C3C7E5AF5CB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Análisis de Riesgos.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(para identificar su </a:t>
          </a:r>
          <a:r>
            <a:rPr lang="es-MX" sz="100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relevancia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(el efecto en el logro de objetivos), la </a:t>
          </a:r>
          <a:r>
            <a:rPr lang="es-MX" sz="100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importancia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(magnitud del impacto, probabilidad de ocurrencia y naturaleza del riesgo)</a:t>
          </a:r>
        </a:p>
      </dgm:t>
    </dgm:pt>
    <dgm:pt modelId="{29A9E568-D7A8-400F-B261-0BC657F49279}" type="parTrans" cxnId="{AA369780-C3AB-4359-A43F-8B63247D6E53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8369DD7-4419-4180-81D4-AE42334323E4}" type="sibTrans" cxnId="{AA369780-C3AB-4359-A43F-8B63247D6E53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006E69E-B4E7-443A-A30C-2D91E23FCF8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Respuesta a los Riesgos</a:t>
          </a:r>
          <a:r>
            <a:rPr lang="es-MX" sz="105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(a través de PTAR, para que estén controlados; se evaluará periódicamente para asegurar la efectividad de las acciones de control) </a:t>
          </a:r>
        </a:p>
      </dgm:t>
    </dgm:pt>
    <dgm:pt modelId="{B1442E38-F459-42BF-A7F7-872A8B4CAFDB}" type="parTrans" cxnId="{BD1AAD66-207E-4E41-91C3-5227FF2A6D4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510AACF-10F6-4A00-9045-E6E6442158CF}" type="sibTrans" cxnId="{BD1AAD66-207E-4E41-91C3-5227FF2A6D47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A036BFE-7B43-4244-8010-BF73D2B31B3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Tipos de Corrupción.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(Informes fraudulentos, conflicto de interés, utilización de recursos a fines distintos, trafico de influencias, </a:t>
          </a:r>
          <a:r>
            <a:rPr lang="es-MX" sz="1000" i="1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etc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; también se deben considerar  faltas a la integridad </a:t>
          </a:r>
          <a:r>
            <a:rPr lang="es-MX" sz="1000" i="1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ej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: desperdicio de recursos, </a:t>
          </a:r>
          <a:r>
            <a:rPr lang="es-MX" sz="1000" i="1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etc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) </a:t>
          </a:r>
        </a:p>
      </dgm:t>
    </dgm:pt>
    <dgm:pt modelId="{C1F80E40-78F0-487F-AC38-D5DEC0D609DD}" type="parTrans" cxnId="{3DB852FE-0115-43FE-A0AE-A5EFECC4ABCB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D944FE-F96A-4B34-94A9-951F23C8BCEA}" type="sibTrans" cxnId="{3DB852FE-0115-43FE-A0AE-A5EFECC4ABCB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A411704-5AC7-4100-8DB5-1B1BBEAB061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Factores de Riesgo de Corrupción.</a:t>
          </a:r>
          <a:r>
            <a:rPr lang="es-MX" sz="10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(esto no implican necesariamente un acto de corrupción, pero están presentes cuando estos ocurren </a:t>
          </a:r>
          <a:r>
            <a:rPr lang="es-MX" sz="1000" i="1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ej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: abuso, desperdicio, actitud, presiones)</a:t>
          </a:r>
        </a:p>
      </dgm:t>
    </dgm:pt>
    <dgm:pt modelId="{CBD4D6E5-29EE-461F-81FC-80A718686CE9}" type="parTrans" cxnId="{3D910333-741F-483F-86E8-17C703B767E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F9A9DDF-571F-4B35-B368-BB47F83677E9}" type="sibTrans" cxnId="{3D910333-741F-483F-86E8-17C703B767EC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A4B289F-126F-461A-BDE6-BD9A55DE44D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Respuesta a los Riesgos de Corrupción</a:t>
          </a:r>
          <a:r>
            <a:rPr lang="es-MX" sz="10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</a:t>
          </a:r>
          <a:r>
            <a: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realizará igual que los demás riesgos, implementar controles anticorrupción </a:t>
          </a:r>
          <a:r>
            <a:rPr lang="es-MX" sz="1000" i="1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ej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: reorganización de operaciones y reasignación de puestos)</a:t>
          </a:r>
        </a:p>
      </dgm:t>
    </dgm:pt>
    <dgm:pt modelId="{478EBB45-0B0C-4090-90F2-B833164F4E82}" type="parTrans" cxnId="{ADB6456E-80C7-42CD-A291-5E2277388F2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3A798D-1B8E-415C-A520-D7B1C47CB2B1}" type="sibTrans" cxnId="{ADB6456E-80C7-42CD-A291-5E2277388F2C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80C5D24-88B6-4EE6-B839-FFED80B34C2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Identificación del Cambio.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(prevenir y planear acciones ante cambios significativos internos y externos</a:t>
          </a:r>
        </a:p>
      </dgm:t>
    </dgm:pt>
    <dgm:pt modelId="{A738C720-247E-44F0-A9F6-06AE85432F54}" type="parTrans" cxnId="{0CB54842-5F08-4A3C-998C-5379DA14EA30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D539352-7B7E-4607-8114-A6210C274B4B}" type="sibTrans" cxnId="{0CB54842-5F08-4A3C-998C-5379DA14EA30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A75E3FC-D9DF-44DA-A816-4AE3B0F03FE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Análisis y Respuesta al Cambio.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(responder a los cambios identificados y riesgos asociados para mantener un control interno apropiado)</a:t>
          </a:r>
        </a:p>
      </dgm:t>
    </dgm:pt>
    <dgm:pt modelId="{9B1C944E-5FAC-4DD8-86D2-775E5D4FBBC6}" type="parTrans" cxnId="{E44DFB14-60DF-453C-888B-B0A8B470D3B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2FF55A8-B34A-404B-93E2-2B6EFCA1A9C0}" type="sibTrans" cxnId="{E44DFB14-60DF-453C-888B-B0A8B470D3BF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77E7836-1E47-4E59-A2A4-59FC9F6BE0D1}" type="pres">
      <dgm:prSet presAssocID="{BCE7AEBD-9F5F-4316-A8CE-CFF20B7871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B2F7D4-83B4-4402-94F7-751D053F698B}" type="pres">
      <dgm:prSet presAssocID="{D64B6862-A81A-44DB-88E5-A8BCEA1C0769}" presName="root1" presStyleCnt="0"/>
      <dgm:spPr/>
    </dgm:pt>
    <dgm:pt modelId="{1517717A-A317-4FBC-9648-B14A1F7AEE10}" type="pres">
      <dgm:prSet presAssocID="{D64B6862-A81A-44DB-88E5-A8BCEA1C0769}" presName="LevelOneTextNode" presStyleLbl="node0" presStyleIdx="0" presStyleCnt="1" custScaleX="148105" custScaleY="585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DE78EE-8B33-4ADD-BDDE-EE9A06F8C738}" type="pres">
      <dgm:prSet presAssocID="{D64B6862-A81A-44DB-88E5-A8BCEA1C0769}" presName="level2hierChild" presStyleCnt="0"/>
      <dgm:spPr/>
    </dgm:pt>
    <dgm:pt modelId="{392355EF-0978-4D5A-8BD9-6FD2C380416C}" type="pres">
      <dgm:prSet presAssocID="{91680DA8-7276-43CD-9847-6B18B53E353C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223EB1AD-BE62-4B11-81A5-33F38F0B550D}" type="pres">
      <dgm:prSet presAssocID="{91680DA8-7276-43CD-9847-6B18B53E353C}" presName="connTx" presStyleLbl="parChTrans1D2" presStyleIdx="0" presStyleCnt="4"/>
      <dgm:spPr/>
      <dgm:t>
        <a:bodyPr/>
        <a:lstStyle/>
        <a:p>
          <a:endParaRPr lang="es-ES"/>
        </a:p>
      </dgm:t>
    </dgm:pt>
    <dgm:pt modelId="{8173F278-7BA1-4C1D-8269-C954EB1AAAD8}" type="pres">
      <dgm:prSet presAssocID="{F88D8F06-47B7-495F-879B-3E3EAC901FF6}" presName="root2" presStyleCnt="0"/>
      <dgm:spPr/>
    </dgm:pt>
    <dgm:pt modelId="{4F5EBE9A-C228-483E-96F8-746ADA795792}" type="pres">
      <dgm:prSet presAssocID="{F88D8F06-47B7-495F-879B-3E3EAC901FF6}" presName="LevelTwoTextNode" presStyleLbl="node2" presStyleIdx="0" presStyleCnt="4" custScaleX="211538" custScaleY="1828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587E8-762D-4235-99CD-66F7DC97449E}" type="pres">
      <dgm:prSet presAssocID="{F88D8F06-47B7-495F-879B-3E3EAC901FF6}" presName="level3hierChild" presStyleCnt="0"/>
      <dgm:spPr/>
    </dgm:pt>
    <dgm:pt modelId="{3B15911B-95CF-49ED-85D1-AE9239693532}" type="pres">
      <dgm:prSet presAssocID="{64CC66C8-50AE-452A-B2CE-319F417CC53D}" presName="conn2-1" presStyleLbl="parChTrans1D3" presStyleIdx="0" presStyleCnt="9"/>
      <dgm:spPr/>
      <dgm:t>
        <a:bodyPr/>
        <a:lstStyle/>
        <a:p>
          <a:endParaRPr lang="es-ES"/>
        </a:p>
      </dgm:t>
    </dgm:pt>
    <dgm:pt modelId="{71153788-9C21-44D4-AE3B-F60C0653D5B1}" type="pres">
      <dgm:prSet presAssocID="{64CC66C8-50AE-452A-B2CE-319F417CC53D}" presName="connTx" presStyleLbl="parChTrans1D3" presStyleIdx="0" presStyleCnt="9"/>
      <dgm:spPr/>
      <dgm:t>
        <a:bodyPr/>
        <a:lstStyle/>
        <a:p>
          <a:endParaRPr lang="es-ES"/>
        </a:p>
      </dgm:t>
    </dgm:pt>
    <dgm:pt modelId="{075DA8FF-31C0-45B0-B261-B6A7FD9C926D}" type="pres">
      <dgm:prSet presAssocID="{377521C1-BCCB-42B4-B45E-7E9DEA1F26DA}" presName="root2" presStyleCnt="0"/>
      <dgm:spPr/>
    </dgm:pt>
    <dgm:pt modelId="{18F6F4AF-B4EA-463C-AB71-33B143F1B5E1}" type="pres">
      <dgm:prSet presAssocID="{377521C1-BCCB-42B4-B45E-7E9DEA1F26DA}" presName="LevelTwoTextNode" presStyleLbl="node3" presStyleIdx="0" presStyleCnt="9" custScaleX="427584" custScaleY="126775" custLinFactNeighborX="917" custLinFactNeighborY="-17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DD72B-6024-4526-8BE7-D228AF66B535}" type="pres">
      <dgm:prSet presAssocID="{377521C1-BCCB-42B4-B45E-7E9DEA1F26DA}" presName="level3hierChild" presStyleCnt="0"/>
      <dgm:spPr/>
    </dgm:pt>
    <dgm:pt modelId="{D1B5C0D3-9F73-406E-AA48-C834B7BCCA04}" type="pres">
      <dgm:prSet presAssocID="{1EFAC6A2-7759-4C1D-AA0E-837FCFF4F28A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51266868-C44E-414D-B27A-314AACF71F2E}" type="pres">
      <dgm:prSet presAssocID="{1EFAC6A2-7759-4C1D-AA0E-837FCFF4F28A}" presName="connTx" presStyleLbl="parChTrans1D2" presStyleIdx="1" presStyleCnt="4"/>
      <dgm:spPr/>
      <dgm:t>
        <a:bodyPr/>
        <a:lstStyle/>
        <a:p>
          <a:endParaRPr lang="es-ES"/>
        </a:p>
      </dgm:t>
    </dgm:pt>
    <dgm:pt modelId="{96C7CE87-A049-4841-95D1-B216BB52CB20}" type="pres">
      <dgm:prSet presAssocID="{E1FD832C-A46B-4F11-9754-BBA689978AC0}" presName="root2" presStyleCnt="0"/>
      <dgm:spPr/>
    </dgm:pt>
    <dgm:pt modelId="{752B29FB-6387-45DE-818F-7F9F5A9A2DAB}" type="pres">
      <dgm:prSet presAssocID="{E1FD832C-A46B-4F11-9754-BBA689978AC0}" presName="LevelTwoTextNode" presStyleLbl="node2" presStyleIdx="1" presStyleCnt="4" custScaleX="211538" custScaleY="249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B1C520-2399-488A-B289-7B587593D1E0}" type="pres">
      <dgm:prSet presAssocID="{E1FD832C-A46B-4F11-9754-BBA689978AC0}" presName="level3hierChild" presStyleCnt="0"/>
      <dgm:spPr/>
    </dgm:pt>
    <dgm:pt modelId="{C86871A6-3646-4EE4-AE64-203D00B4EA75}" type="pres">
      <dgm:prSet presAssocID="{54E9E8C0-4D12-492B-A2EE-70A294219402}" presName="conn2-1" presStyleLbl="parChTrans1D3" presStyleIdx="1" presStyleCnt="9"/>
      <dgm:spPr/>
      <dgm:t>
        <a:bodyPr/>
        <a:lstStyle/>
        <a:p>
          <a:endParaRPr lang="es-ES"/>
        </a:p>
      </dgm:t>
    </dgm:pt>
    <dgm:pt modelId="{682BE5F1-584D-4A3D-B28D-F554DB82BB40}" type="pres">
      <dgm:prSet presAssocID="{54E9E8C0-4D12-492B-A2EE-70A294219402}" presName="connTx" presStyleLbl="parChTrans1D3" presStyleIdx="1" presStyleCnt="9"/>
      <dgm:spPr/>
      <dgm:t>
        <a:bodyPr/>
        <a:lstStyle/>
        <a:p>
          <a:endParaRPr lang="es-ES"/>
        </a:p>
      </dgm:t>
    </dgm:pt>
    <dgm:pt modelId="{DBBD626E-3141-4693-84FF-796FD05054BE}" type="pres">
      <dgm:prSet presAssocID="{3464DBE2-15A2-46AC-800C-6A5933415B70}" presName="root2" presStyleCnt="0"/>
      <dgm:spPr/>
    </dgm:pt>
    <dgm:pt modelId="{D0A6E12E-0F75-4F49-8411-F7122ACD637D}" type="pres">
      <dgm:prSet presAssocID="{3464DBE2-15A2-46AC-800C-6A5933415B70}" presName="LevelTwoTextNode" presStyleLbl="node3" presStyleIdx="1" presStyleCnt="9" custScaleX="427584" custScaleY="111800" custLinFactNeighborX="1441" custLinFactNeighborY="-14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BFC2BE-E8BE-4FDA-8EEE-461BE8948E62}" type="pres">
      <dgm:prSet presAssocID="{3464DBE2-15A2-46AC-800C-6A5933415B70}" presName="level3hierChild" presStyleCnt="0"/>
      <dgm:spPr/>
    </dgm:pt>
    <dgm:pt modelId="{2C76B968-BF73-4207-8171-16AAA78AB54F}" type="pres">
      <dgm:prSet presAssocID="{29A9E568-D7A8-400F-B261-0BC657F49279}" presName="conn2-1" presStyleLbl="parChTrans1D3" presStyleIdx="2" presStyleCnt="9"/>
      <dgm:spPr/>
      <dgm:t>
        <a:bodyPr/>
        <a:lstStyle/>
        <a:p>
          <a:endParaRPr lang="es-ES"/>
        </a:p>
      </dgm:t>
    </dgm:pt>
    <dgm:pt modelId="{574CE5FD-7F05-4903-BE06-E78781ED4268}" type="pres">
      <dgm:prSet presAssocID="{29A9E568-D7A8-400F-B261-0BC657F49279}" presName="connTx" presStyleLbl="parChTrans1D3" presStyleIdx="2" presStyleCnt="9"/>
      <dgm:spPr/>
      <dgm:t>
        <a:bodyPr/>
        <a:lstStyle/>
        <a:p>
          <a:endParaRPr lang="es-ES"/>
        </a:p>
      </dgm:t>
    </dgm:pt>
    <dgm:pt modelId="{EBD82183-D395-4396-8C40-7B3325CD9E37}" type="pres">
      <dgm:prSet presAssocID="{3EBC49E9-B68F-4FF4-9F65-C3C7E5AF5CB2}" presName="root2" presStyleCnt="0"/>
      <dgm:spPr/>
    </dgm:pt>
    <dgm:pt modelId="{E25E2081-0D58-41A9-BE93-11CCE4C9F2D7}" type="pres">
      <dgm:prSet presAssocID="{3EBC49E9-B68F-4FF4-9F65-C3C7E5AF5CB2}" presName="LevelTwoTextNode" presStyleLbl="node3" presStyleIdx="2" presStyleCnt="9" custScaleX="427584" custLinFactNeighborX="1441" custLinFactNeighborY="-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01DEF2-D75E-4215-9EB6-97622ECF7142}" type="pres">
      <dgm:prSet presAssocID="{3EBC49E9-B68F-4FF4-9F65-C3C7E5AF5CB2}" presName="level3hierChild" presStyleCnt="0"/>
      <dgm:spPr/>
    </dgm:pt>
    <dgm:pt modelId="{DB3FCF44-459F-40ED-81A3-5927CC404354}" type="pres">
      <dgm:prSet presAssocID="{B1442E38-F459-42BF-A7F7-872A8B4CAFDB}" presName="conn2-1" presStyleLbl="parChTrans1D3" presStyleIdx="3" presStyleCnt="9"/>
      <dgm:spPr/>
      <dgm:t>
        <a:bodyPr/>
        <a:lstStyle/>
        <a:p>
          <a:endParaRPr lang="es-ES"/>
        </a:p>
      </dgm:t>
    </dgm:pt>
    <dgm:pt modelId="{93D7FB8B-F848-46E1-B57D-C199F7556064}" type="pres">
      <dgm:prSet presAssocID="{B1442E38-F459-42BF-A7F7-872A8B4CAFDB}" presName="connTx" presStyleLbl="parChTrans1D3" presStyleIdx="3" presStyleCnt="9"/>
      <dgm:spPr/>
      <dgm:t>
        <a:bodyPr/>
        <a:lstStyle/>
        <a:p>
          <a:endParaRPr lang="es-ES"/>
        </a:p>
      </dgm:t>
    </dgm:pt>
    <dgm:pt modelId="{DB851FD0-7FC7-4A58-B64C-9038B213A0C9}" type="pres">
      <dgm:prSet presAssocID="{0006E69E-B4E7-443A-A30C-2D91E23FCF8C}" presName="root2" presStyleCnt="0"/>
      <dgm:spPr/>
    </dgm:pt>
    <dgm:pt modelId="{278EFAAF-2302-4476-A99D-6657A104C814}" type="pres">
      <dgm:prSet presAssocID="{0006E69E-B4E7-443A-A30C-2D91E23FCF8C}" presName="LevelTwoTextNode" presStyleLbl="node3" presStyleIdx="3" presStyleCnt="9" custScaleX="427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81482E-075D-4B0E-A72D-F10D99BD957B}" type="pres">
      <dgm:prSet presAssocID="{0006E69E-B4E7-443A-A30C-2D91E23FCF8C}" presName="level3hierChild" presStyleCnt="0"/>
      <dgm:spPr/>
    </dgm:pt>
    <dgm:pt modelId="{EA268824-8D58-4785-93E8-B6B7BDD31083}" type="pres">
      <dgm:prSet presAssocID="{D9C21B6C-F561-4298-920A-20A79BB493E4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EB11263A-ECED-4BBC-8D93-F57863108174}" type="pres">
      <dgm:prSet presAssocID="{D9C21B6C-F561-4298-920A-20A79BB493E4}" presName="connTx" presStyleLbl="parChTrans1D2" presStyleIdx="2" presStyleCnt="4"/>
      <dgm:spPr/>
      <dgm:t>
        <a:bodyPr/>
        <a:lstStyle/>
        <a:p>
          <a:endParaRPr lang="es-ES"/>
        </a:p>
      </dgm:t>
    </dgm:pt>
    <dgm:pt modelId="{3518285A-2C31-493F-82C4-A81F8120D09F}" type="pres">
      <dgm:prSet presAssocID="{C3DA70CD-CD6D-4743-ACB6-CA525D9986F4}" presName="root2" presStyleCnt="0"/>
      <dgm:spPr/>
    </dgm:pt>
    <dgm:pt modelId="{A3BD82A5-AE6C-4E05-8375-F8B167DF7770}" type="pres">
      <dgm:prSet presAssocID="{C3DA70CD-CD6D-4743-ACB6-CA525D9986F4}" presName="LevelTwoTextNode" presStyleLbl="node2" presStyleIdx="2" presStyleCnt="4" custScaleX="211538" custScaleY="3126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B47EE4-FF34-4C5B-94DE-AF8EA6DD43F5}" type="pres">
      <dgm:prSet presAssocID="{C3DA70CD-CD6D-4743-ACB6-CA525D9986F4}" presName="level3hierChild" presStyleCnt="0"/>
      <dgm:spPr/>
    </dgm:pt>
    <dgm:pt modelId="{CE10EF87-69E9-4930-9C76-A5F14510D4EB}" type="pres">
      <dgm:prSet presAssocID="{C1F80E40-78F0-487F-AC38-D5DEC0D609DD}" presName="conn2-1" presStyleLbl="parChTrans1D3" presStyleIdx="4" presStyleCnt="9"/>
      <dgm:spPr/>
      <dgm:t>
        <a:bodyPr/>
        <a:lstStyle/>
        <a:p>
          <a:endParaRPr lang="es-ES"/>
        </a:p>
      </dgm:t>
    </dgm:pt>
    <dgm:pt modelId="{9E9173FD-E68E-4E81-896D-54E2A4F03240}" type="pres">
      <dgm:prSet presAssocID="{C1F80E40-78F0-487F-AC38-D5DEC0D609DD}" presName="connTx" presStyleLbl="parChTrans1D3" presStyleIdx="4" presStyleCnt="9"/>
      <dgm:spPr/>
      <dgm:t>
        <a:bodyPr/>
        <a:lstStyle/>
        <a:p>
          <a:endParaRPr lang="es-ES"/>
        </a:p>
      </dgm:t>
    </dgm:pt>
    <dgm:pt modelId="{3563E850-E8A9-4DA5-8CD4-33ED20BB2B58}" type="pres">
      <dgm:prSet presAssocID="{1A036BFE-7B43-4244-8010-BF73D2B31B3A}" presName="root2" presStyleCnt="0"/>
      <dgm:spPr/>
    </dgm:pt>
    <dgm:pt modelId="{AF924914-1816-4255-962A-1018C54BD625}" type="pres">
      <dgm:prSet presAssocID="{1A036BFE-7B43-4244-8010-BF73D2B31B3A}" presName="LevelTwoTextNode" presStyleLbl="node3" presStyleIdx="4" presStyleCnt="9" custScaleX="427584" custScaleY="13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E1BAE2-56BA-4085-9809-CA61AB0853D7}" type="pres">
      <dgm:prSet presAssocID="{1A036BFE-7B43-4244-8010-BF73D2B31B3A}" presName="level3hierChild" presStyleCnt="0"/>
      <dgm:spPr/>
    </dgm:pt>
    <dgm:pt modelId="{FE4C1D21-51C0-42B8-8422-2ABDE900E0EF}" type="pres">
      <dgm:prSet presAssocID="{CBD4D6E5-29EE-461F-81FC-80A718686CE9}" presName="conn2-1" presStyleLbl="parChTrans1D3" presStyleIdx="5" presStyleCnt="9"/>
      <dgm:spPr/>
      <dgm:t>
        <a:bodyPr/>
        <a:lstStyle/>
        <a:p>
          <a:endParaRPr lang="es-ES"/>
        </a:p>
      </dgm:t>
    </dgm:pt>
    <dgm:pt modelId="{7B1117E1-14DC-4821-83DF-3E67C5095C95}" type="pres">
      <dgm:prSet presAssocID="{CBD4D6E5-29EE-461F-81FC-80A718686CE9}" presName="connTx" presStyleLbl="parChTrans1D3" presStyleIdx="5" presStyleCnt="9"/>
      <dgm:spPr/>
      <dgm:t>
        <a:bodyPr/>
        <a:lstStyle/>
        <a:p>
          <a:endParaRPr lang="es-ES"/>
        </a:p>
      </dgm:t>
    </dgm:pt>
    <dgm:pt modelId="{A2CCE956-3A99-4D31-95D3-1FE0B04B36C7}" type="pres">
      <dgm:prSet presAssocID="{DA411704-5AC7-4100-8DB5-1B1BBEAB0617}" presName="root2" presStyleCnt="0"/>
      <dgm:spPr/>
    </dgm:pt>
    <dgm:pt modelId="{AFD0CE22-9CA1-401D-889F-599B30A3C3EA}" type="pres">
      <dgm:prSet presAssocID="{DA411704-5AC7-4100-8DB5-1B1BBEAB0617}" presName="LevelTwoTextNode" presStyleLbl="node3" presStyleIdx="5" presStyleCnt="9" custScaleX="427584" custScaleY="132981" custLinFactNeighborX="2703" custLinFactNeighborY="-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20AE73-A66F-4445-B80F-ADFC4854E8CD}" type="pres">
      <dgm:prSet presAssocID="{DA411704-5AC7-4100-8DB5-1B1BBEAB0617}" presName="level3hierChild" presStyleCnt="0"/>
      <dgm:spPr/>
    </dgm:pt>
    <dgm:pt modelId="{805C96F9-2096-4682-9760-7C7E42BBB9A2}" type="pres">
      <dgm:prSet presAssocID="{478EBB45-0B0C-4090-90F2-B833164F4E82}" presName="conn2-1" presStyleLbl="parChTrans1D3" presStyleIdx="6" presStyleCnt="9"/>
      <dgm:spPr/>
      <dgm:t>
        <a:bodyPr/>
        <a:lstStyle/>
        <a:p>
          <a:endParaRPr lang="es-ES"/>
        </a:p>
      </dgm:t>
    </dgm:pt>
    <dgm:pt modelId="{57CBB2A8-0729-406B-8017-6A848D870809}" type="pres">
      <dgm:prSet presAssocID="{478EBB45-0B0C-4090-90F2-B833164F4E82}" presName="connTx" presStyleLbl="parChTrans1D3" presStyleIdx="6" presStyleCnt="9"/>
      <dgm:spPr/>
      <dgm:t>
        <a:bodyPr/>
        <a:lstStyle/>
        <a:p>
          <a:endParaRPr lang="es-ES"/>
        </a:p>
      </dgm:t>
    </dgm:pt>
    <dgm:pt modelId="{4FC2CFB5-CD64-401E-8679-DD109B125F67}" type="pres">
      <dgm:prSet presAssocID="{DA4B289F-126F-461A-BDE6-BD9A55DE44D8}" presName="root2" presStyleCnt="0"/>
      <dgm:spPr/>
    </dgm:pt>
    <dgm:pt modelId="{AB94A25E-D80F-4DE4-BAE0-C9D9DCBAD075}" type="pres">
      <dgm:prSet presAssocID="{DA4B289F-126F-461A-BDE6-BD9A55DE44D8}" presName="LevelTwoTextNode" presStyleLbl="node3" presStyleIdx="6" presStyleCnt="9" custScaleX="427584" custScaleY="132259" custLinFactNeighborX="2703" custLinFactNeighborY="-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92AE78-C140-4A2E-96F4-F274D8080C53}" type="pres">
      <dgm:prSet presAssocID="{DA4B289F-126F-461A-BDE6-BD9A55DE44D8}" presName="level3hierChild" presStyleCnt="0"/>
      <dgm:spPr/>
    </dgm:pt>
    <dgm:pt modelId="{1EBEBF0A-4E65-4589-991B-232BE352F71A}" type="pres">
      <dgm:prSet presAssocID="{E6EE8286-586B-4E64-A09A-25B17062BF44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FD67E4D9-7342-4A99-A0EC-D272024484FB}" type="pres">
      <dgm:prSet presAssocID="{E6EE8286-586B-4E64-A09A-25B17062BF44}" presName="connTx" presStyleLbl="parChTrans1D2" presStyleIdx="3" presStyleCnt="4"/>
      <dgm:spPr/>
      <dgm:t>
        <a:bodyPr/>
        <a:lstStyle/>
        <a:p>
          <a:endParaRPr lang="es-ES"/>
        </a:p>
      </dgm:t>
    </dgm:pt>
    <dgm:pt modelId="{1F76AB36-788F-43B2-84EA-62762309E642}" type="pres">
      <dgm:prSet presAssocID="{E65700A7-5CFC-4ADC-AB75-0670AC200944}" presName="root2" presStyleCnt="0"/>
      <dgm:spPr/>
    </dgm:pt>
    <dgm:pt modelId="{43646937-70CC-4EA0-97AA-EC3A84D4FA59}" type="pres">
      <dgm:prSet presAssocID="{E65700A7-5CFC-4ADC-AB75-0670AC200944}" presName="LevelTwoTextNode" presStyleLbl="node2" presStyleIdx="3" presStyleCnt="4" custScaleX="211538" custScaleY="1713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B4F08-AE26-424F-A9CE-F72808894FF5}" type="pres">
      <dgm:prSet presAssocID="{E65700A7-5CFC-4ADC-AB75-0670AC200944}" presName="level3hierChild" presStyleCnt="0"/>
      <dgm:spPr/>
    </dgm:pt>
    <dgm:pt modelId="{F6382F3B-9BBA-4EEC-B4FE-156033772546}" type="pres">
      <dgm:prSet presAssocID="{A738C720-247E-44F0-A9F6-06AE85432F54}" presName="conn2-1" presStyleLbl="parChTrans1D3" presStyleIdx="7" presStyleCnt="9"/>
      <dgm:spPr/>
      <dgm:t>
        <a:bodyPr/>
        <a:lstStyle/>
        <a:p>
          <a:endParaRPr lang="es-ES"/>
        </a:p>
      </dgm:t>
    </dgm:pt>
    <dgm:pt modelId="{20639006-1A1C-43D2-BE18-0501AE90AD80}" type="pres">
      <dgm:prSet presAssocID="{A738C720-247E-44F0-A9F6-06AE85432F54}" presName="connTx" presStyleLbl="parChTrans1D3" presStyleIdx="7" presStyleCnt="9"/>
      <dgm:spPr/>
      <dgm:t>
        <a:bodyPr/>
        <a:lstStyle/>
        <a:p>
          <a:endParaRPr lang="es-ES"/>
        </a:p>
      </dgm:t>
    </dgm:pt>
    <dgm:pt modelId="{D0EB454C-39DD-497E-A861-0F726FD122C8}" type="pres">
      <dgm:prSet presAssocID="{780C5D24-88B6-4EE6-B839-FFED80B34C2D}" presName="root2" presStyleCnt="0"/>
      <dgm:spPr/>
    </dgm:pt>
    <dgm:pt modelId="{109712AB-065C-49DB-95CA-2A05E2B0E83B}" type="pres">
      <dgm:prSet presAssocID="{780C5D24-88B6-4EE6-B839-FFED80B34C2D}" presName="LevelTwoTextNode" presStyleLbl="node3" presStyleIdx="7" presStyleCnt="9" custScaleX="427584" custScaleY="92159" custLinFactNeighborX="2703" custLinFactNeighborY="2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5DAB2D-3B6D-4296-85D4-5178920FFBEF}" type="pres">
      <dgm:prSet presAssocID="{780C5D24-88B6-4EE6-B839-FFED80B34C2D}" presName="level3hierChild" presStyleCnt="0"/>
      <dgm:spPr/>
    </dgm:pt>
    <dgm:pt modelId="{DA15049F-237C-4C4C-93E6-551D0BE707AC}" type="pres">
      <dgm:prSet presAssocID="{9B1C944E-5FAC-4DD8-86D2-775E5D4FBBC6}" presName="conn2-1" presStyleLbl="parChTrans1D3" presStyleIdx="8" presStyleCnt="9"/>
      <dgm:spPr/>
      <dgm:t>
        <a:bodyPr/>
        <a:lstStyle/>
        <a:p>
          <a:endParaRPr lang="es-ES"/>
        </a:p>
      </dgm:t>
    </dgm:pt>
    <dgm:pt modelId="{BA0DC77A-4C94-4418-A972-857604831B23}" type="pres">
      <dgm:prSet presAssocID="{9B1C944E-5FAC-4DD8-86D2-775E5D4FBBC6}" presName="connTx" presStyleLbl="parChTrans1D3" presStyleIdx="8" presStyleCnt="9"/>
      <dgm:spPr/>
      <dgm:t>
        <a:bodyPr/>
        <a:lstStyle/>
        <a:p>
          <a:endParaRPr lang="es-ES"/>
        </a:p>
      </dgm:t>
    </dgm:pt>
    <dgm:pt modelId="{EC989A32-5F4C-420D-A1F9-BE0AB1C17ACD}" type="pres">
      <dgm:prSet presAssocID="{FA75E3FC-D9DF-44DA-A816-4AE3B0F03FE8}" presName="root2" presStyleCnt="0"/>
      <dgm:spPr/>
    </dgm:pt>
    <dgm:pt modelId="{B9E2ECF6-F738-4C4B-A280-9DD4B945B834}" type="pres">
      <dgm:prSet presAssocID="{FA75E3FC-D9DF-44DA-A816-4AE3B0F03FE8}" presName="LevelTwoTextNode" presStyleLbl="node3" presStyleIdx="8" presStyleCnt="9" custScaleX="427584" custLinFactNeighborX="2703" custLinFactNeighborY="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C6F003-6FC9-4F16-81C4-9DFBDCE50B55}" type="pres">
      <dgm:prSet presAssocID="{FA75E3FC-D9DF-44DA-A816-4AE3B0F03FE8}" presName="level3hierChild" presStyleCnt="0"/>
      <dgm:spPr/>
    </dgm:pt>
  </dgm:ptLst>
  <dgm:cxnLst>
    <dgm:cxn modelId="{52733A00-DE51-4B0D-B6D6-25762B76F705}" type="presOf" srcId="{1EFAC6A2-7759-4C1D-AA0E-837FCFF4F28A}" destId="{51266868-C44E-414D-B27A-314AACF71F2E}" srcOrd="1" destOrd="0" presId="urn:microsoft.com/office/officeart/2005/8/layout/hierarchy2"/>
    <dgm:cxn modelId="{83C3FC89-82C4-4308-BDB9-B2DAC41B21A1}" type="presOf" srcId="{C1F80E40-78F0-487F-AC38-D5DEC0D609DD}" destId="{CE10EF87-69E9-4930-9C76-A5F14510D4EB}" srcOrd="0" destOrd="0" presId="urn:microsoft.com/office/officeart/2005/8/layout/hierarchy2"/>
    <dgm:cxn modelId="{7C6330B2-BCA8-4360-BACE-4C356D2A93B8}" type="presOf" srcId="{CBD4D6E5-29EE-461F-81FC-80A718686CE9}" destId="{7B1117E1-14DC-4821-83DF-3E67C5095C95}" srcOrd="1" destOrd="0" presId="urn:microsoft.com/office/officeart/2005/8/layout/hierarchy2"/>
    <dgm:cxn modelId="{0CB54842-5F08-4A3C-998C-5379DA14EA30}" srcId="{E65700A7-5CFC-4ADC-AB75-0670AC200944}" destId="{780C5D24-88B6-4EE6-B839-FFED80B34C2D}" srcOrd="0" destOrd="0" parTransId="{A738C720-247E-44F0-A9F6-06AE85432F54}" sibTransId="{4D539352-7B7E-4607-8114-A6210C274B4B}"/>
    <dgm:cxn modelId="{BDAAC8C2-DB65-4CF9-BA85-58B732FAAD01}" type="presOf" srcId="{478EBB45-0B0C-4090-90F2-B833164F4E82}" destId="{805C96F9-2096-4682-9760-7C7E42BBB9A2}" srcOrd="0" destOrd="0" presId="urn:microsoft.com/office/officeart/2005/8/layout/hierarchy2"/>
    <dgm:cxn modelId="{22243B23-8A3E-469D-A18A-EC0AFE510D93}" type="presOf" srcId="{DA4B289F-126F-461A-BDE6-BD9A55DE44D8}" destId="{AB94A25E-D80F-4DE4-BAE0-C9D9DCBAD075}" srcOrd="0" destOrd="0" presId="urn:microsoft.com/office/officeart/2005/8/layout/hierarchy2"/>
    <dgm:cxn modelId="{29CDF8B3-C470-4D26-BDD5-DAB858697D11}" srcId="{E1FD832C-A46B-4F11-9754-BBA689978AC0}" destId="{3464DBE2-15A2-46AC-800C-6A5933415B70}" srcOrd="0" destOrd="0" parTransId="{54E9E8C0-4D12-492B-A2EE-70A294219402}" sibTransId="{7977832C-85B0-45DD-B9B6-39517142393F}"/>
    <dgm:cxn modelId="{C9E7381F-6C2B-44B7-9A68-525048F2CD40}" type="presOf" srcId="{3464DBE2-15A2-46AC-800C-6A5933415B70}" destId="{D0A6E12E-0F75-4F49-8411-F7122ACD637D}" srcOrd="0" destOrd="0" presId="urn:microsoft.com/office/officeart/2005/8/layout/hierarchy2"/>
    <dgm:cxn modelId="{40312F18-DF15-405F-A263-0FC1E02AA9B9}" type="presOf" srcId="{64CC66C8-50AE-452A-B2CE-319F417CC53D}" destId="{71153788-9C21-44D4-AE3B-F60C0653D5B1}" srcOrd="1" destOrd="0" presId="urn:microsoft.com/office/officeart/2005/8/layout/hierarchy2"/>
    <dgm:cxn modelId="{01B4F7F0-3C3E-4455-A6B9-B52109F29C1F}" type="presOf" srcId="{9B1C944E-5FAC-4DD8-86D2-775E5D4FBBC6}" destId="{BA0DC77A-4C94-4418-A972-857604831B23}" srcOrd="1" destOrd="0" presId="urn:microsoft.com/office/officeart/2005/8/layout/hierarchy2"/>
    <dgm:cxn modelId="{67F4B00F-0B35-4C50-8189-186AD487C0CC}" type="presOf" srcId="{A738C720-247E-44F0-A9F6-06AE85432F54}" destId="{F6382F3B-9BBA-4EEC-B4FE-156033772546}" srcOrd="0" destOrd="0" presId="urn:microsoft.com/office/officeart/2005/8/layout/hierarchy2"/>
    <dgm:cxn modelId="{47318990-11D1-423D-8649-C87DE3C27329}" type="presOf" srcId="{1A036BFE-7B43-4244-8010-BF73D2B31B3A}" destId="{AF924914-1816-4255-962A-1018C54BD625}" srcOrd="0" destOrd="0" presId="urn:microsoft.com/office/officeart/2005/8/layout/hierarchy2"/>
    <dgm:cxn modelId="{77060C00-41A2-45E2-B198-F6F038AC2A34}" srcId="{D64B6862-A81A-44DB-88E5-A8BCEA1C0769}" destId="{C3DA70CD-CD6D-4743-ACB6-CA525D9986F4}" srcOrd="2" destOrd="0" parTransId="{D9C21B6C-F561-4298-920A-20A79BB493E4}" sibTransId="{6510976C-31D0-4E6E-8438-F27D01DBF767}"/>
    <dgm:cxn modelId="{F35D8D5F-C1E5-4C14-AAE8-DC7E906E2B1B}" type="presOf" srcId="{CBD4D6E5-29EE-461F-81FC-80A718686CE9}" destId="{FE4C1D21-51C0-42B8-8422-2ABDE900E0EF}" srcOrd="0" destOrd="0" presId="urn:microsoft.com/office/officeart/2005/8/layout/hierarchy2"/>
    <dgm:cxn modelId="{AA369780-C3AB-4359-A43F-8B63247D6E53}" srcId="{E1FD832C-A46B-4F11-9754-BBA689978AC0}" destId="{3EBC49E9-B68F-4FF4-9F65-C3C7E5AF5CB2}" srcOrd="1" destOrd="0" parTransId="{29A9E568-D7A8-400F-B261-0BC657F49279}" sibTransId="{D8369DD7-4419-4180-81D4-AE42334323E4}"/>
    <dgm:cxn modelId="{5EEF0CDF-3270-4E1F-8D54-C28E5E5A1918}" type="presOf" srcId="{A738C720-247E-44F0-A9F6-06AE85432F54}" destId="{20639006-1A1C-43D2-BE18-0501AE90AD80}" srcOrd="1" destOrd="0" presId="urn:microsoft.com/office/officeart/2005/8/layout/hierarchy2"/>
    <dgm:cxn modelId="{169427DC-EB15-4306-AC2A-83C555BCC3AA}" type="presOf" srcId="{478EBB45-0B0C-4090-90F2-B833164F4E82}" destId="{57CBB2A8-0729-406B-8017-6A848D870809}" srcOrd="1" destOrd="0" presId="urn:microsoft.com/office/officeart/2005/8/layout/hierarchy2"/>
    <dgm:cxn modelId="{14F08EDF-0756-4BE8-8064-C7D9D5916933}" type="presOf" srcId="{29A9E568-D7A8-400F-B261-0BC657F49279}" destId="{2C76B968-BF73-4207-8171-16AAA78AB54F}" srcOrd="0" destOrd="0" presId="urn:microsoft.com/office/officeart/2005/8/layout/hierarchy2"/>
    <dgm:cxn modelId="{A7A2399D-822A-41E1-8D92-A204DD2214EB}" type="presOf" srcId="{B1442E38-F459-42BF-A7F7-872A8B4CAFDB}" destId="{DB3FCF44-459F-40ED-81A3-5927CC404354}" srcOrd="0" destOrd="0" presId="urn:microsoft.com/office/officeart/2005/8/layout/hierarchy2"/>
    <dgm:cxn modelId="{ADB6456E-80C7-42CD-A291-5E2277388F2C}" srcId="{C3DA70CD-CD6D-4743-ACB6-CA525D9986F4}" destId="{DA4B289F-126F-461A-BDE6-BD9A55DE44D8}" srcOrd="2" destOrd="0" parTransId="{478EBB45-0B0C-4090-90F2-B833164F4E82}" sibTransId="{BE3A798D-1B8E-415C-A520-D7B1C47CB2B1}"/>
    <dgm:cxn modelId="{BD1AAD66-207E-4E41-91C3-5227FF2A6D47}" srcId="{E1FD832C-A46B-4F11-9754-BBA689978AC0}" destId="{0006E69E-B4E7-443A-A30C-2D91E23FCF8C}" srcOrd="2" destOrd="0" parTransId="{B1442E38-F459-42BF-A7F7-872A8B4CAFDB}" sibTransId="{D510AACF-10F6-4A00-9045-E6E6442158CF}"/>
    <dgm:cxn modelId="{C983BAD5-8160-476C-970D-2531F7975C35}" type="presOf" srcId="{C3DA70CD-CD6D-4743-ACB6-CA525D9986F4}" destId="{A3BD82A5-AE6C-4E05-8375-F8B167DF7770}" srcOrd="0" destOrd="0" presId="urn:microsoft.com/office/officeart/2005/8/layout/hierarchy2"/>
    <dgm:cxn modelId="{C0816901-8A25-4C24-9F7C-F3BDB6E36593}" type="presOf" srcId="{FA75E3FC-D9DF-44DA-A816-4AE3B0F03FE8}" destId="{B9E2ECF6-F738-4C4B-A280-9DD4B945B834}" srcOrd="0" destOrd="0" presId="urn:microsoft.com/office/officeart/2005/8/layout/hierarchy2"/>
    <dgm:cxn modelId="{47173EF3-8F92-4A60-A85E-3FB2708F8083}" type="presOf" srcId="{F88D8F06-47B7-495F-879B-3E3EAC901FF6}" destId="{4F5EBE9A-C228-483E-96F8-746ADA795792}" srcOrd="0" destOrd="0" presId="urn:microsoft.com/office/officeart/2005/8/layout/hierarchy2"/>
    <dgm:cxn modelId="{9BD05DC2-461B-4836-9878-B08199124EA8}" type="presOf" srcId="{E1FD832C-A46B-4F11-9754-BBA689978AC0}" destId="{752B29FB-6387-45DE-818F-7F9F5A9A2DAB}" srcOrd="0" destOrd="0" presId="urn:microsoft.com/office/officeart/2005/8/layout/hierarchy2"/>
    <dgm:cxn modelId="{5056DDFF-FAFF-4D98-B751-722ECF020D65}" type="presOf" srcId="{C1F80E40-78F0-487F-AC38-D5DEC0D609DD}" destId="{9E9173FD-E68E-4E81-896D-54E2A4F03240}" srcOrd="1" destOrd="0" presId="urn:microsoft.com/office/officeart/2005/8/layout/hierarchy2"/>
    <dgm:cxn modelId="{B056159C-307E-49B3-B3CF-0780C538CD82}" type="presOf" srcId="{DA411704-5AC7-4100-8DB5-1B1BBEAB0617}" destId="{AFD0CE22-9CA1-401D-889F-599B30A3C3EA}" srcOrd="0" destOrd="0" presId="urn:microsoft.com/office/officeart/2005/8/layout/hierarchy2"/>
    <dgm:cxn modelId="{D4CB3475-B6E9-4978-91AF-26EFE24F940F}" srcId="{D64B6862-A81A-44DB-88E5-A8BCEA1C0769}" destId="{E65700A7-5CFC-4ADC-AB75-0670AC200944}" srcOrd="3" destOrd="0" parTransId="{E6EE8286-586B-4E64-A09A-25B17062BF44}" sibTransId="{DDEA7803-D8D8-4038-BDE2-EFAD69C50021}"/>
    <dgm:cxn modelId="{28D12E18-1B08-4C6C-8E03-09338DE0C760}" type="presOf" srcId="{1EFAC6A2-7759-4C1D-AA0E-837FCFF4F28A}" destId="{D1B5C0D3-9F73-406E-AA48-C834B7BCCA04}" srcOrd="0" destOrd="0" presId="urn:microsoft.com/office/officeart/2005/8/layout/hierarchy2"/>
    <dgm:cxn modelId="{5D1FE0BF-2116-42F0-B07B-E597DB3A6B16}" srcId="{D64B6862-A81A-44DB-88E5-A8BCEA1C0769}" destId="{F88D8F06-47B7-495F-879B-3E3EAC901FF6}" srcOrd="0" destOrd="0" parTransId="{91680DA8-7276-43CD-9847-6B18B53E353C}" sibTransId="{5F9A8F2E-B154-4264-AD13-48D7FB5DCEDC}"/>
    <dgm:cxn modelId="{0B410829-1358-48E6-B1FB-FA307CBCDFB3}" type="presOf" srcId="{54E9E8C0-4D12-492B-A2EE-70A294219402}" destId="{C86871A6-3646-4EE4-AE64-203D00B4EA75}" srcOrd="0" destOrd="0" presId="urn:microsoft.com/office/officeart/2005/8/layout/hierarchy2"/>
    <dgm:cxn modelId="{28534F1E-C1DE-4515-ADBE-EACE7AE02D14}" type="presOf" srcId="{D9C21B6C-F561-4298-920A-20A79BB493E4}" destId="{EA268824-8D58-4785-93E8-B6B7BDD31083}" srcOrd="0" destOrd="0" presId="urn:microsoft.com/office/officeart/2005/8/layout/hierarchy2"/>
    <dgm:cxn modelId="{F29FA083-F93D-4DE9-B4F1-98AA40054A33}" type="presOf" srcId="{BCE7AEBD-9F5F-4316-A8CE-CFF20B787198}" destId="{C77E7836-1E47-4E59-A2A4-59FC9F6BE0D1}" srcOrd="0" destOrd="0" presId="urn:microsoft.com/office/officeart/2005/8/layout/hierarchy2"/>
    <dgm:cxn modelId="{104A1FB0-12E5-49B8-907C-211165155D36}" type="presOf" srcId="{B1442E38-F459-42BF-A7F7-872A8B4CAFDB}" destId="{93D7FB8B-F848-46E1-B57D-C199F7556064}" srcOrd="1" destOrd="0" presId="urn:microsoft.com/office/officeart/2005/8/layout/hierarchy2"/>
    <dgm:cxn modelId="{3C9D7632-8407-4679-9ED2-B971F7996A51}" srcId="{BCE7AEBD-9F5F-4316-A8CE-CFF20B787198}" destId="{D64B6862-A81A-44DB-88E5-A8BCEA1C0769}" srcOrd="0" destOrd="0" parTransId="{A6157B7C-C8A1-41CE-881B-2CE324469F50}" sibTransId="{E6F821DC-60B8-427A-B0A3-DB11203CB62C}"/>
    <dgm:cxn modelId="{B9714251-8DF4-466A-A69D-8BDFD8CEA6B9}" type="presOf" srcId="{E65700A7-5CFC-4ADC-AB75-0670AC200944}" destId="{43646937-70CC-4EA0-97AA-EC3A84D4FA59}" srcOrd="0" destOrd="0" presId="urn:microsoft.com/office/officeart/2005/8/layout/hierarchy2"/>
    <dgm:cxn modelId="{5E66E9B6-B505-47C9-9CB9-EC8A581303D8}" type="presOf" srcId="{91680DA8-7276-43CD-9847-6B18B53E353C}" destId="{223EB1AD-BE62-4B11-81A5-33F38F0B550D}" srcOrd="1" destOrd="0" presId="urn:microsoft.com/office/officeart/2005/8/layout/hierarchy2"/>
    <dgm:cxn modelId="{2D8239E3-8C01-4798-9A8A-724B08E415F2}" type="presOf" srcId="{D9C21B6C-F561-4298-920A-20A79BB493E4}" destId="{EB11263A-ECED-4BBC-8D93-F57863108174}" srcOrd="1" destOrd="0" presId="urn:microsoft.com/office/officeart/2005/8/layout/hierarchy2"/>
    <dgm:cxn modelId="{F5795F1F-5EAE-4587-9E8B-7CA9433B90B2}" type="presOf" srcId="{9B1C944E-5FAC-4DD8-86D2-775E5D4FBBC6}" destId="{DA15049F-237C-4C4C-93E6-551D0BE707AC}" srcOrd="0" destOrd="0" presId="urn:microsoft.com/office/officeart/2005/8/layout/hierarchy2"/>
    <dgm:cxn modelId="{3DB852FE-0115-43FE-A0AE-A5EFECC4ABCB}" srcId="{C3DA70CD-CD6D-4743-ACB6-CA525D9986F4}" destId="{1A036BFE-7B43-4244-8010-BF73D2B31B3A}" srcOrd="0" destOrd="0" parTransId="{C1F80E40-78F0-487F-AC38-D5DEC0D609DD}" sibTransId="{57D944FE-F96A-4B34-94A9-951F23C8BCEA}"/>
    <dgm:cxn modelId="{8DB2821C-DDD5-45E8-B161-28B317B3CBF6}" type="presOf" srcId="{0006E69E-B4E7-443A-A30C-2D91E23FCF8C}" destId="{278EFAAF-2302-4476-A99D-6657A104C814}" srcOrd="0" destOrd="0" presId="urn:microsoft.com/office/officeart/2005/8/layout/hierarchy2"/>
    <dgm:cxn modelId="{3E11BC79-C17D-4DCA-88A0-D38EB468652E}" type="presOf" srcId="{E6EE8286-586B-4E64-A09A-25B17062BF44}" destId="{FD67E4D9-7342-4A99-A0EC-D272024484FB}" srcOrd="1" destOrd="0" presId="urn:microsoft.com/office/officeart/2005/8/layout/hierarchy2"/>
    <dgm:cxn modelId="{A5E8CC82-5219-43F9-BDE3-D0B241DC0469}" type="presOf" srcId="{54E9E8C0-4D12-492B-A2EE-70A294219402}" destId="{682BE5F1-584D-4A3D-B28D-F554DB82BB40}" srcOrd="1" destOrd="0" presId="urn:microsoft.com/office/officeart/2005/8/layout/hierarchy2"/>
    <dgm:cxn modelId="{5FD92ECF-796E-4507-9525-E60370F28BF8}" type="presOf" srcId="{E6EE8286-586B-4E64-A09A-25B17062BF44}" destId="{1EBEBF0A-4E65-4589-991B-232BE352F71A}" srcOrd="0" destOrd="0" presId="urn:microsoft.com/office/officeart/2005/8/layout/hierarchy2"/>
    <dgm:cxn modelId="{DCED5F92-988B-414C-A0BB-0FAD5421CA5D}" srcId="{F88D8F06-47B7-495F-879B-3E3EAC901FF6}" destId="{377521C1-BCCB-42B4-B45E-7E9DEA1F26DA}" srcOrd="0" destOrd="0" parTransId="{64CC66C8-50AE-452A-B2CE-319F417CC53D}" sibTransId="{DB43BEAA-49DE-4D58-AF6A-CC2013D2D321}"/>
    <dgm:cxn modelId="{16E080FF-5B9D-4042-8872-B646DA3A1963}" type="presOf" srcId="{377521C1-BCCB-42B4-B45E-7E9DEA1F26DA}" destId="{18F6F4AF-B4EA-463C-AB71-33B143F1B5E1}" srcOrd="0" destOrd="0" presId="urn:microsoft.com/office/officeart/2005/8/layout/hierarchy2"/>
    <dgm:cxn modelId="{4152B575-13F5-4B26-B7AA-1AC10ADAB99F}" type="presOf" srcId="{64CC66C8-50AE-452A-B2CE-319F417CC53D}" destId="{3B15911B-95CF-49ED-85D1-AE9239693532}" srcOrd="0" destOrd="0" presId="urn:microsoft.com/office/officeart/2005/8/layout/hierarchy2"/>
    <dgm:cxn modelId="{4FE0351B-8CBA-4A03-9E53-E99886830904}" type="presOf" srcId="{91680DA8-7276-43CD-9847-6B18B53E353C}" destId="{392355EF-0978-4D5A-8BD9-6FD2C380416C}" srcOrd="0" destOrd="0" presId="urn:microsoft.com/office/officeart/2005/8/layout/hierarchy2"/>
    <dgm:cxn modelId="{2EF36A09-0245-4023-B490-28748ACD75E5}" type="presOf" srcId="{780C5D24-88B6-4EE6-B839-FFED80B34C2D}" destId="{109712AB-065C-49DB-95CA-2A05E2B0E83B}" srcOrd="0" destOrd="0" presId="urn:microsoft.com/office/officeart/2005/8/layout/hierarchy2"/>
    <dgm:cxn modelId="{E44DFB14-60DF-453C-888B-B0A8B470D3BF}" srcId="{E65700A7-5CFC-4ADC-AB75-0670AC200944}" destId="{FA75E3FC-D9DF-44DA-A816-4AE3B0F03FE8}" srcOrd="1" destOrd="0" parTransId="{9B1C944E-5FAC-4DD8-86D2-775E5D4FBBC6}" sibTransId="{52FF55A8-B34A-404B-93E2-2B6EFCA1A9C0}"/>
    <dgm:cxn modelId="{0CC351D2-AC9A-43B5-B1D2-A0097183F4E4}" type="presOf" srcId="{29A9E568-D7A8-400F-B261-0BC657F49279}" destId="{574CE5FD-7F05-4903-BE06-E78781ED4268}" srcOrd="1" destOrd="0" presId="urn:microsoft.com/office/officeart/2005/8/layout/hierarchy2"/>
    <dgm:cxn modelId="{22896A0C-A77B-4910-917E-51D470BAE36E}" type="presOf" srcId="{D64B6862-A81A-44DB-88E5-A8BCEA1C0769}" destId="{1517717A-A317-4FBC-9648-B14A1F7AEE10}" srcOrd="0" destOrd="0" presId="urn:microsoft.com/office/officeart/2005/8/layout/hierarchy2"/>
    <dgm:cxn modelId="{0EAE61AC-8B29-4885-97D8-62D79E1F3F59}" type="presOf" srcId="{3EBC49E9-B68F-4FF4-9F65-C3C7E5AF5CB2}" destId="{E25E2081-0D58-41A9-BE93-11CCE4C9F2D7}" srcOrd="0" destOrd="0" presId="urn:microsoft.com/office/officeart/2005/8/layout/hierarchy2"/>
    <dgm:cxn modelId="{3D910333-741F-483F-86E8-17C703B767EC}" srcId="{C3DA70CD-CD6D-4743-ACB6-CA525D9986F4}" destId="{DA411704-5AC7-4100-8DB5-1B1BBEAB0617}" srcOrd="1" destOrd="0" parTransId="{CBD4D6E5-29EE-461F-81FC-80A718686CE9}" sibTransId="{AF9A9DDF-571F-4B35-B368-BB47F83677E9}"/>
    <dgm:cxn modelId="{07A03AB8-177D-4B24-8A95-CA6D0BAB25C7}" srcId="{D64B6862-A81A-44DB-88E5-A8BCEA1C0769}" destId="{E1FD832C-A46B-4F11-9754-BBA689978AC0}" srcOrd="1" destOrd="0" parTransId="{1EFAC6A2-7759-4C1D-AA0E-837FCFF4F28A}" sibTransId="{5D60A75D-770E-412B-9147-B40186D6E4BD}"/>
    <dgm:cxn modelId="{6011A99C-BB85-450E-A7BB-0C66EE71703C}" type="presParOf" srcId="{C77E7836-1E47-4E59-A2A4-59FC9F6BE0D1}" destId="{7AB2F7D4-83B4-4402-94F7-751D053F698B}" srcOrd="0" destOrd="0" presId="urn:microsoft.com/office/officeart/2005/8/layout/hierarchy2"/>
    <dgm:cxn modelId="{800FF24A-2D5E-4F6E-BAB7-907FD7D09706}" type="presParOf" srcId="{7AB2F7D4-83B4-4402-94F7-751D053F698B}" destId="{1517717A-A317-4FBC-9648-B14A1F7AEE10}" srcOrd="0" destOrd="0" presId="urn:microsoft.com/office/officeart/2005/8/layout/hierarchy2"/>
    <dgm:cxn modelId="{18917CBE-CD79-4C02-9C9C-253451F03F1A}" type="presParOf" srcId="{7AB2F7D4-83B4-4402-94F7-751D053F698B}" destId="{36DE78EE-8B33-4ADD-BDDE-EE9A06F8C738}" srcOrd="1" destOrd="0" presId="urn:microsoft.com/office/officeart/2005/8/layout/hierarchy2"/>
    <dgm:cxn modelId="{299BB942-43D1-431C-83B8-C83DB2E2AEB5}" type="presParOf" srcId="{36DE78EE-8B33-4ADD-BDDE-EE9A06F8C738}" destId="{392355EF-0978-4D5A-8BD9-6FD2C380416C}" srcOrd="0" destOrd="0" presId="urn:microsoft.com/office/officeart/2005/8/layout/hierarchy2"/>
    <dgm:cxn modelId="{77178769-6F47-4140-ACAB-7190F246BF0A}" type="presParOf" srcId="{392355EF-0978-4D5A-8BD9-6FD2C380416C}" destId="{223EB1AD-BE62-4B11-81A5-33F38F0B550D}" srcOrd="0" destOrd="0" presId="urn:microsoft.com/office/officeart/2005/8/layout/hierarchy2"/>
    <dgm:cxn modelId="{EB7FA057-B400-4C46-AB69-05A381D294C2}" type="presParOf" srcId="{36DE78EE-8B33-4ADD-BDDE-EE9A06F8C738}" destId="{8173F278-7BA1-4C1D-8269-C954EB1AAAD8}" srcOrd="1" destOrd="0" presId="urn:microsoft.com/office/officeart/2005/8/layout/hierarchy2"/>
    <dgm:cxn modelId="{9C2CC26B-7B61-4D55-B98B-76009C462562}" type="presParOf" srcId="{8173F278-7BA1-4C1D-8269-C954EB1AAAD8}" destId="{4F5EBE9A-C228-483E-96F8-746ADA795792}" srcOrd="0" destOrd="0" presId="urn:microsoft.com/office/officeart/2005/8/layout/hierarchy2"/>
    <dgm:cxn modelId="{2B15DCFE-933E-44B4-9B70-019E42864206}" type="presParOf" srcId="{8173F278-7BA1-4C1D-8269-C954EB1AAAD8}" destId="{B2E587E8-762D-4235-99CD-66F7DC97449E}" srcOrd="1" destOrd="0" presId="urn:microsoft.com/office/officeart/2005/8/layout/hierarchy2"/>
    <dgm:cxn modelId="{3A5F9C8E-6B4F-493B-8633-59A0AA9AB01A}" type="presParOf" srcId="{B2E587E8-762D-4235-99CD-66F7DC97449E}" destId="{3B15911B-95CF-49ED-85D1-AE9239693532}" srcOrd="0" destOrd="0" presId="urn:microsoft.com/office/officeart/2005/8/layout/hierarchy2"/>
    <dgm:cxn modelId="{2C60E833-1924-4533-99AC-9DA3899DA644}" type="presParOf" srcId="{3B15911B-95CF-49ED-85D1-AE9239693532}" destId="{71153788-9C21-44D4-AE3B-F60C0653D5B1}" srcOrd="0" destOrd="0" presId="urn:microsoft.com/office/officeart/2005/8/layout/hierarchy2"/>
    <dgm:cxn modelId="{DD6FFC53-56A8-4983-BFC5-3441BFC221D1}" type="presParOf" srcId="{B2E587E8-762D-4235-99CD-66F7DC97449E}" destId="{075DA8FF-31C0-45B0-B261-B6A7FD9C926D}" srcOrd="1" destOrd="0" presId="urn:microsoft.com/office/officeart/2005/8/layout/hierarchy2"/>
    <dgm:cxn modelId="{2C45B96B-F747-4010-9AA2-ACE5EA78DA97}" type="presParOf" srcId="{075DA8FF-31C0-45B0-B261-B6A7FD9C926D}" destId="{18F6F4AF-B4EA-463C-AB71-33B143F1B5E1}" srcOrd="0" destOrd="0" presId="urn:microsoft.com/office/officeart/2005/8/layout/hierarchy2"/>
    <dgm:cxn modelId="{A0397748-CFB9-4835-B723-B2982C399504}" type="presParOf" srcId="{075DA8FF-31C0-45B0-B261-B6A7FD9C926D}" destId="{11EDD72B-6024-4526-8BE7-D228AF66B535}" srcOrd="1" destOrd="0" presId="urn:microsoft.com/office/officeart/2005/8/layout/hierarchy2"/>
    <dgm:cxn modelId="{41FB320F-6E54-4EF5-A56F-D0C62BA8C8A1}" type="presParOf" srcId="{36DE78EE-8B33-4ADD-BDDE-EE9A06F8C738}" destId="{D1B5C0D3-9F73-406E-AA48-C834B7BCCA04}" srcOrd="2" destOrd="0" presId="urn:microsoft.com/office/officeart/2005/8/layout/hierarchy2"/>
    <dgm:cxn modelId="{CF9B3DB6-267A-409F-8714-04C521B89B62}" type="presParOf" srcId="{D1B5C0D3-9F73-406E-AA48-C834B7BCCA04}" destId="{51266868-C44E-414D-B27A-314AACF71F2E}" srcOrd="0" destOrd="0" presId="urn:microsoft.com/office/officeart/2005/8/layout/hierarchy2"/>
    <dgm:cxn modelId="{0CF711A9-56DB-4DBF-96FC-9F7C6CA1E71B}" type="presParOf" srcId="{36DE78EE-8B33-4ADD-BDDE-EE9A06F8C738}" destId="{96C7CE87-A049-4841-95D1-B216BB52CB20}" srcOrd="3" destOrd="0" presId="urn:microsoft.com/office/officeart/2005/8/layout/hierarchy2"/>
    <dgm:cxn modelId="{5B119A40-F74C-4BFB-A670-0A81D9F605C3}" type="presParOf" srcId="{96C7CE87-A049-4841-95D1-B216BB52CB20}" destId="{752B29FB-6387-45DE-818F-7F9F5A9A2DAB}" srcOrd="0" destOrd="0" presId="urn:microsoft.com/office/officeart/2005/8/layout/hierarchy2"/>
    <dgm:cxn modelId="{B4CF769E-6E06-4CB5-A9C5-08C2965662A1}" type="presParOf" srcId="{96C7CE87-A049-4841-95D1-B216BB52CB20}" destId="{AAB1C520-2399-488A-B289-7B587593D1E0}" srcOrd="1" destOrd="0" presId="urn:microsoft.com/office/officeart/2005/8/layout/hierarchy2"/>
    <dgm:cxn modelId="{68C5B313-DE09-415A-A08F-B0C91DB78D28}" type="presParOf" srcId="{AAB1C520-2399-488A-B289-7B587593D1E0}" destId="{C86871A6-3646-4EE4-AE64-203D00B4EA75}" srcOrd="0" destOrd="0" presId="urn:microsoft.com/office/officeart/2005/8/layout/hierarchy2"/>
    <dgm:cxn modelId="{59045F3D-8ECD-4A30-85C5-C33A40B584A8}" type="presParOf" srcId="{C86871A6-3646-4EE4-AE64-203D00B4EA75}" destId="{682BE5F1-584D-4A3D-B28D-F554DB82BB40}" srcOrd="0" destOrd="0" presId="urn:microsoft.com/office/officeart/2005/8/layout/hierarchy2"/>
    <dgm:cxn modelId="{EC41D427-14F5-4BB6-9605-2884EEC1DC29}" type="presParOf" srcId="{AAB1C520-2399-488A-B289-7B587593D1E0}" destId="{DBBD626E-3141-4693-84FF-796FD05054BE}" srcOrd="1" destOrd="0" presId="urn:microsoft.com/office/officeart/2005/8/layout/hierarchy2"/>
    <dgm:cxn modelId="{36E9A8D6-0959-4616-A144-B35635935958}" type="presParOf" srcId="{DBBD626E-3141-4693-84FF-796FD05054BE}" destId="{D0A6E12E-0F75-4F49-8411-F7122ACD637D}" srcOrd="0" destOrd="0" presId="urn:microsoft.com/office/officeart/2005/8/layout/hierarchy2"/>
    <dgm:cxn modelId="{DCF12ED8-EEDB-4395-A568-5668D533B330}" type="presParOf" srcId="{DBBD626E-3141-4693-84FF-796FD05054BE}" destId="{28BFC2BE-E8BE-4FDA-8EEE-461BE8948E62}" srcOrd="1" destOrd="0" presId="urn:microsoft.com/office/officeart/2005/8/layout/hierarchy2"/>
    <dgm:cxn modelId="{52591E3E-F51D-40C3-8791-DECD8BA26334}" type="presParOf" srcId="{AAB1C520-2399-488A-B289-7B587593D1E0}" destId="{2C76B968-BF73-4207-8171-16AAA78AB54F}" srcOrd="2" destOrd="0" presId="urn:microsoft.com/office/officeart/2005/8/layout/hierarchy2"/>
    <dgm:cxn modelId="{5DA95A6C-3AEF-420F-A0F0-E6BCDB51100F}" type="presParOf" srcId="{2C76B968-BF73-4207-8171-16AAA78AB54F}" destId="{574CE5FD-7F05-4903-BE06-E78781ED4268}" srcOrd="0" destOrd="0" presId="urn:microsoft.com/office/officeart/2005/8/layout/hierarchy2"/>
    <dgm:cxn modelId="{0513B6FC-B80F-4BCE-ABA2-66854437DDEE}" type="presParOf" srcId="{AAB1C520-2399-488A-B289-7B587593D1E0}" destId="{EBD82183-D395-4396-8C40-7B3325CD9E37}" srcOrd="3" destOrd="0" presId="urn:microsoft.com/office/officeart/2005/8/layout/hierarchy2"/>
    <dgm:cxn modelId="{5333AF14-DCA3-43AA-B478-EA483B105F46}" type="presParOf" srcId="{EBD82183-D395-4396-8C40-7B3325CD9E37}" destId="{E25E2081-0D58-41A9-BE93-11CCE4C9F2D7}" srcOrd="0" destOrd="0" presId="urn:microsoft.com/office/officeart/2005/8/layout/hierarchy2"/>
    <dgm:cxn modelId="{60061E45-E3C4-48D7-B011-8FBE3B9C1721}" type="presParOf" srcId="{EBD82183-D395-4396-8C40-7B3325CD9E37}" destId="{DD01DEF2-D75E-4215-9EB6-97622ECF7142}" srcOrd="1" destOrd="0" presId="urn:microsoft.com/office/officeart/2005/8/layout/hierarchy2"/>
    <dgm:cxn modelId="{E5BDB9C4-2FDB-4A9A-9DEA-97E9D408A5E2}" type="presParOf" srcId="{AAB1C520-2399-488A-B289-7B587593D1E0}" destId="{DB3FCF44-459F-40ED-81A3-5927CC404354}" srcOrd="4" destOrd="0" presId="urn:microsoft.com/office/officeart/2005/8/layout/hierarchy2"/>
    <dgm:cxn modelId="{F6BBC307-80F0-4070-AC00-D4886A40B11A}" type="presParOf" srcId="{DB3FCF44-459F-40ED-81A3-5927CC404354}" destId="{93D7FB8B-F848-46E1-B57D-C199F7556064}" srcOrd="0" destOrd="0" presId="urn:microsoft.com/office/officeart/2005/8/layout/hierarchy2"/>
    <dgm:cxn modelId="{4FC84202-CAEA-418B-8A39-E13AF8DE5A0D}" type="presParOf" srcId="{AAB1C520-2399-488A-B289-7B587593D1E0}" destId="{DB851FD0-7FC7-4A58-B64C-9038B213A0C9}" srcOrd="5" destOrd="0" presId="urn:microsoft.com/office/officeart/2005/8/layout/hierarchy2"/>
    <dgm:cxn modelId="{F65A7D95-68B2-42BC-A7AB-B138CFED058B}" type="presParOf" srcId="{DB851FD0-7FC7-4A58-B64C-9038B213A0C9}" destId="{278EFAAF-2302-4476-A99D-6657A104C814}" srcOrd="0" destOrd="0" presId="urn:microsoft.com/office/officeart/2005/8/layout/hierarchy2"/>
    <dgm:cxn modelId="{CE5E4AEC-F7AD-42FC-955E-77FB7234B1CB}" type="presParOf" srcId="{DB851FD0-7FC7-4A58-B64C-9038B213A0C9}" destId="{4181482E-075D-4B0E-A72D-F10D99BD957B}" srcOrd="1" destOrd="0" presId="urn:microsoft.com/office/officeart/2005/8/layout/hierarchy2"/>
    <dgm:cxn modelId="{AE67EF1B-AE91-49D5-888B-2995734EDDD7}" type="presParOf" srcId="{36DE78EE-8B33-4ADD-BDDE-EE9A06F8C738}" destId="{EA268824-8D58-4785-93E8-B6B7BDD31083}" srcOrd="4" destOrd="0" presId="urn:microsoft.com/office/officeart/2005/8/layout/hierarchy2"/>
    <dgm:cxn modelId="{7A24B482-89E2-453B-B20A-7C7FF7F68B1D}" type="presParOf" srcId="{EA268824-8D58-4785-93E8-B6B7BDD31083}" destId="{EB11263A-ECED-4BBC-8D93-F57863108174}" srcOrd="0" destOrd="0" presId="urn:microsoft.com/office/officeart/2005/8/layout/hierarchy2"/>
    <dgm:cxn modelId="{5A69178D-7DA4-4712-B504-64B3B6BD725C}" type="presParOf" srcId="{36DE78EE-8B33-4ADD-BDDE-EE9A06F8C738}" destId="{3518285A-2C31-493F-82C4-A81F8120D09F}" srcOrd="5" destOrd="0" presId="urn:microsoft.com/office/officeart/2005/8/layout/hierarchy2"/>
    <dgm:cxn modelId="{0ABE2551-2C97-42ED-8EF3-C5EEF70E0AF8}" type="presParOf" srcId="{3518285A-2C31-493F-82C4-A81F8120D09F}" destId="{A3BD82A5-AE6C-4E05-8375-F8B167DF7770}" srcOrd="0" destOrd="0" presId="urn:microsoft.com/office/officeart/2005/8/layout/hierarchy2"/>
    <dgm:cxn modelId="{793B3A8F-01C7-4BD8-A660-3DB697EC0420}" type="presParOf" srcId="{3518285A-2C31-493F-82C4-A81F8120D09F}" destId="{8AB47EE4-FF34-4C5B-94DE-AF8EA6DD43F5}" srcOrd="1" destOrd="0" presId="urn:microsoft.com/office/officeart/2005/8/layout/hierarchy2"/>
    <dgm:cxn modelId="{77D0582B-1D54-40C0-8DCC-A67D14406364}" type="presParOf" srcId="{8AB47EE4-FF34-4C5B-94DE-AF8EA6DD43F5}" destId="{CE10EF87-69E9-4930-9C76-A5F14510D4EB}" srcOrd="0" destOrd="0" presId="urn:microsoft.com/office/officeart/2005/8/layout/hierarchy2"/>
    <dgm:cxn modelId="{5A7AB6F0-4735-4EAB-99D5-FC760F29BFA6}" type="presParOf" srcId="{CE10EF87-69E9-4930-9C76-A5F14510D4EB}" destId="{9E9173FD-E68E-4E81-896D-54E2A4F03240}" srcOrd="0" destOrd="0" presId="urn:microsoft.com/office/officeart/2005/8/layout/hierarchy2"/>
    <dgm:cxn modelId="{319B4E46-69C1-4202-82A1-F25C227CBB4B}" type="presParOf" srcId="{8AB47EE4-FF34-4C5B-94DE-AF8EA6DD43F5}" destId="{3563E850-E8A9-4DA5-8CD4-33ED20BB2B58}" srcOrd="1" destOrd="0" presId="urn:microsoft.com/office/officeart/2005/8/layout/hierarchy2"/>
    <dgm:cxn modelId="{1DDC27F1-A1D3-42F3-B65C-83AE5974102E}" type="presParOf" srcId="{3563E850-E8A9-4DA5-8CD4-33ED20BB2B58}" destId="{AF924914-1816-4255-962A-1018C54BD625}" srcOrd="0" destOrd="0" presId="urn:microsoft.com/office/officeart/2005/8/layout/hierarchy2"/>
    <dgm:cxn modelId="{C911DF09-39E9-4039-93F3-36AEF68C6905}" type="presParOf" srcId="{3563E850-E8A9-4DA5-8CD4-33ED20BB2B58}" destId="{08E1BAE2-56BA-4085-9809-CA61AB0853D7}" srcOrd="1" destOrd="0" presId="urn:microsoft.com/office/officeart/2005/8/layout/hierarchy2"/>
    <dgm:cxn modelId="{AE3D37FF-1683-4472-AF18-C3891E58D2A5}" type="presParOf" srcId="{8AB47EE4-FF34-4C5B-94DE-AF8EA6DD43F5}" destId="{FE4C1D21-51C0-42B8-8422-2ABDE900E0EF}" srcOrd="2" destOrd="0" presId="urn:microsoft.com/office/officeart/2005/8/layout/hierarchy2"/>
    <dgm:cxn modelId="{8F020F06-7BBE-4093-BA12-EED9BA13356F}" type="presParOf" srcId="{FE4C1D21-51C0-42B8-8422-2ABDE900E0EF}" destId="{7B1117E1-14DC-4821-83DF-3E67C5095C95}" srcOrd="0" destOrd="0" presId="urn:microsoft.com/office/officeart/2005/8/layout/hierarchy2"/>
    <dgm:cxn modelId="{3D7BDE18-852E-4734-A157-1B85B1F38925}" type="presParOf" srcId="{8AB47EE4-FF34-4C5B-94DE-AF8EA6DD43F5}" destId="{A2CCE956-3A99-4D31-95D3-1FE0B04B36C7}" srcOrd="3" destOrd="0" presId="urn:microsoft.com/office/officeart/2005/8/layout/hierarchy2"/>
    <dgm:cxn modelId="{5749EC74-5E23-4244-9075-AA9FED09C439}" type="presParOf" srcId="{A2CCE956-3A99-4D31-95D3-1FE0B04B36C7}" destId="{AFD0CE22-9CA1-401D-889F-599B30A3C3EA}" srcOrd="0" destOrd="0" presId="urn:microsoft.com/office/officeart/2005/8/layout/hierarchy2"/>
    <dgm:cxn modelId="{62122B75-709F-43A7-8F75-E753A91E1FFE}" type="presParOf" srcId="{A2CCE956-3A99-4D31-95D3-1FE0B04B36C7}" destId="{2420AE73-A66F-4445-B80F-ADFC4854E8CD}" srcOrd="1" destOrd="0" presId="urn:microsoft.com/office/officeart/2005/8/layout/hierarchy2"/>
    <dgm:cxn modelId="{B8AC07ED-36FF-4E92-A6F5-B973710DB135}" type="presParOf" srcId="{8AB47EE4-FF34-4C5B-94DE-AF8EA6DD43F5}" destId="{805C96F9-2096-4682-9760-7C7E42BBB9A2}" srcOrd="4" destOrd="0" presId="urn:microsoft.com/office/officeart/2005/8/layout/hierarchy2"/>
    <dgm:cxn modelId="{7DC379BB-374C-4291-B9F6-42161A76A99F}" type="presParOf" srcId="{805C96F9-2096-4682-9760-7C7E42BBB9A2}" destId="{57CBB2A8-0729-406B-8017-6A848D870809}" srcOrd="0" destOrd="0" presId="urn:microsoft.com/office/officeart/2005/8/layout/hierarchy2"/>
    <dgm:cxn modelId="{68BE1F3C-715B-4B45-8055-3913EAF58284}" type="presParOf" srcId="{8AB47EE4-FF34-4C5B-94DE-AF8EA6DD43F5}" destId="{4FC2CFB5-CD64-401E-8679-DD109B125F67}" srcOrd="5" destOrd="0" presId="urn:microsoft.com/office/officeart/2005/8/layout/hierarchy2"/>
    <dgm:cxn modelId="{FCAFE9C5-C1DD-45E1-B13C-46735A81EED9}" type="presParOf" srcId="{4FC2CFB5-CD64-401E-8679-DD109B125F67}" destId="{AB94A25E-D80F-4DE4-BAE0-C9D9DCBAD075}" srcOrd="0" destOrd="0" presId="urn:microsoft.com/office/officeart/2005/8/layout/hierarchy2"/>
    <dgm:cxn modelId="{F32E80C8-0E5D-4FD5-9CB6-52782038000D}" type="presParOf" srcId="{4FC2CFB5-CD64-401E-8679-DD109B125F67}" destId="{FB92AE78-C140-4A2E-96F4-F274D8080C53}" srcOrd="1" destOrd="0" presId="urn:microsoft.com/office/officeart/2005/8/layout/hierarchy2"/>
    <dgm:cxn modelId="{854BD855-C18E-4F21-96D8-E280EA4859BE}" type="presParOf" srcId="{36DE78EE-8B33-4ADD-BDDE-EE9A06F8C738}" destId="{1EBEBF0A-4E65-4589-991B-232BE352F71A}" srcOrd="6" destOrd="0" presId="urn:microsoft.com/office/officeart/2005/8/layout/hierarchy2"/>
    <dgm:cxn modelId="{483D3689-21B6-486F-A9A9-FB605A8969BE}" type="presParOf" srcId="{1EBEBF0A-4E65-4589-991B-232BE352F71A}" destId="{FD67E4D9-7342-4A99-A0EC-D272024484FB}" srcOrd="0" destOrd="0" presId="urn:microsoft.com/office/officeart/2005/8/layout/hierarchy2"/>
    <dgm:cxn modelId="{F52BEA84-47BD-43F4-B014-259F9889CE12}" type="presParOf" srcId="{36DE78EE-8B33-4ADD-BDDE-EE9A06F8C738}" destId="{1F76AB36-788F-43B2-84EA-62762309E642}" srcOrd="7" destOrd="0" presId="urn:microsoft.com/office/officeart/2005/8/layout/hierarchy2"/>
    <dgm:cxn modelId="{2AE5406C-E0EC-4BCC-8F92-D9492E4D6DCE}" type="presParOf" srcId="{1F76AB36-788F-43B2-84EA-62762309E642}" destId="{43646937-70CC-4EA0-97AA-EC3A84D4FA59}" srcOrd="0" destOrd="0" presId="urn:microsoft.com/office/officeart/2005/8/layout/hierarchy2"/>
    <dgm:cxn modelId="{40660F3E-4F4A-433F-822A-0361F2C3E649}" type="presParOf" srcId="{1F76AB36-788F-43B2-84EA-62762309E642}" destId="{8DCB4F08-AE26-424F-A9CE-F72808894FF5}" srcOrd="1" destOrd="0" presId="urn:microsoft.com/office/officeart/2005/8/layout/hierarchy2"/>
    <dgm:cxn modelId="{497D8DD0-FE1C-4264-A149-767DF23FEE80}" type="presParOf" srcId="{8DCB4F08-AE26-424F-A9CE-F72808894FF5}" destId="{F6382F3B-9BBA-4EEC-B4FE-156033772546}" srcOrd="0" destOrd="0" presId="urn:microsoft.com/office/officeart/2005/8/layout/hierarchy2"/>
    <dgm:cxn modelId="{22F78986-1E35-4B4E-A853-CCA3614CF61C}" type="presParOf" srcId="{F6382F3B-9BBA-4EEC-B4FE-156033772546}" destId="{20639006-1A1C-43D2-BE18-0501AE90AD80}" srcOrd="0" destOrd="0" presId="urn:microsoft.com/office/officeart/2005/8/layout/hierarchy2"/>
    <dgm:cxn modelId="{539ED475-8072-4B18-AC26-72AA0532A77F}" type="presParOf" srcId="{8DCB4F08-AE26-424F-A9CE-F72808894FF5}" destId="{D0EB454C-39DD-497E-A861-0F726FD122C8}" srcOrd="1" destOrd="0" presId="urn:microsoft.com/office/officeart/2005/8/layout/hierarchy2"/>
    <dgm:cxn modelId="{C877EB33-AE27-410F-8AA6-3AF81ACD5109}" type="presParOf" srcId="{D0EB454C-39DD-497E-A861-0F726FD122C8}" destId="{109712AB-065C-49DB-95CA-2A05E2B0E83B}" srcOrd="0" destOrd="0" presId="urn:microsoft.com/office/officeart/2005/8/layout/hierarchy2"/>
    <dgm:cxn modelId="{7D6A2D6E-D526-4E77-B71D-29481FF5D69F}" type="presParOf" srcId="{D0EB454C-39DD-497E-A861-0F726FD122C8}" destId="{495DAB2D-3B6D-4296-85D4-5178920FFBEF}" srcOrd="1" destOrd="0" presId="urn:microsoft.com/office/officeart/2005/8/layout/hierarchy2"/>
    <dgm:cxn modelId="{22DF26B1-D372-4E3C-9B14-4F5AD181ACA7}" type="presParOf" srcId="{8DCB4F08-AE26-424F-A9CE-F72808894FF5}" destId="{DA15049F-237C-4C4C-93E6-551D0BE707AC}" srcOrd="2" destOrd="0" presId="urn:microsoft.com/office/officeart/2005/8/layout/hierarchy2"/>
    <dgm:cxn modelId="{DBAE2101-5CD9-4F23-8082-747B5CD12F8C}" type="presParOf" srcId="{DA15049F-237C-4C4C-93E6-551D0BE707AC}" destId="{BA0DC77A-4C94-4418-A972-857604831B23}" srcOrd="0" destOrd="0" presId="urn:microsoft.com/office/officeart/2005/8/layout/hierarchy2"/>
    <dgm:cxn modelId="{9448EF4C-E71F-4FDA-AFAB-FCD721F56922}" type="presParOf" srcId="{8DCB4F08-AE26-424F-A9CE-F72808894FF5}" destId="{EC989A32-5F4C-420D-A1F9-BE0AB1C17ACD}" srcOrd="3" destOrd="0" presId="urn:microsoft.com/office/officeart/2005/8/layout/hierarchy2"/>
    <dgm:cxn modelId="{433083B7-C55E-4C7A-92D4-22DE5FD5FE72}" type="presParOf" srcId="{EC989A32-5F4C-420D-A1F9-BE0AB1C17ACD}" destId="{B9E2ECF6-F738-4C4B-A280-9DD4B945B834}" srcOrd="0" destOrd="0" presId="urn:microsoft.com/office/officeart/2005/8/layout/hierarchy2"/>
    <dgm:cxn modelId="{3AA1548B-5B4C-4A68-AB9B-952D26635211}" type="presParOf" srcId="{EC989A32-5F4C-420D-A1F9-BE0AB1C17ACD}" destId="{2EC6F003-6FC9-4F16-81C4-9DFBDCE50B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E7AEBD-9F5F-4316-A8CE-CFF20B787198}" type="doc">
      <dgm:prSet loTypeId="urn:microsoft.com/office/officeart/2005/8/layout/hierarchy2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D64B6862-A81A-44DB-88E5-A8BCEA1C076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/>
          <a:r>
            <a: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Actividades de Control</a:t>
          </a:r>
        </a:p>
        <a:p>
          <a:pPr algn="ctr"/>
          <a:r>
            <a:rPr lang="es-MX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Acciones que define y desarrolla la Administración mediante políticas, procedimientos y tecnologías de la información con el objetivo de alcanzar las metas y objetivos institucionales; así como prevenir y administrar los riesgos, incluidos los de corrupción.</a:t>
          </a:r>
          <a:endParaRPr lang="es-ES" sz="1000" b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  <a:p>
          <a:pPr algn="ctr"/>
          <a:endParaRPr lang="es-ES" sz="1050" b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A6157B7C-C8A1-41CE-881B-2CE324469F50}" type="parTrans" cxnId="{3C9D7632-8407-4679-9ED2-B971F7996A51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6F821DC-60B8-427A-B0A3-DB11203CB62C}" type="sibTrans" cxnId="{3C9D7632-8407-4679-9ED2-B971F7996A51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1FD832C-A46B-4F11-9754-BBA689978AC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Seleccionar y Desarrollar Actividades de Control basadas en las TIC´S. </a:t>
          </a:r>
          <a:endParaRPr lang="es-ES" sz="1050" b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1EFAC6A2-7759-4C1D-AA0E-837FCFF4F28A}" type="parTrans" cxnId="{07A03AB8-177D-4B24-8A95-CA6D0BAB25C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D60A75D-770E-412B-9147-B40186D6E4BD}" type="sibTrans" cxnId="{07A03AB8-177D-4B24-8A95-CA6D0BAB25C7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3DA70CD-CD6D-4743-ACB6-CA525D9986F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MX" sz="10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Implementar Actividades de Control.</a:t>
          </a:r>
          <a:r>
            <a:rPr lang="es-MX" sz="100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(Deben esta documentadas y formalmente establecidas)</a:t>
          </a:r>
          <a:endParaRPr lang="es-ES" sz="10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D9C21B6C-F561-4298-920A-20A79BB493E4}" type="parTrans" cxnId="{77060C00-41A2-45E2-B198-F6F038AC2A3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510976C-31D0-4E6E-8438-F27D01DBF767}" type="sibTrans" cxnId="{77060C00-41A2-45E2-B198-F6F038AC2A34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88D8F06-47B7-495F-879B-3E3EAC901FF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>
            <a:spcAft>
              <a:spcPts val="0"/>
            </a:spcAft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Diseñar Actividades de Control.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(La administración las diseñara, actualizara y garantizará la suficiencia e idoneidad)</a:t>
          </a:r>
          <a:endParaRPr lang="es-ES" sz="9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5F9A8F2E-B154-4264-AD13-48D7FB5DCEDC}" type="sibTrans" cxnId="{5D1FE0BF-2116-42F0-B07B-E597DB3A6B16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1680DA8-7276-43CD-9847-6B18B53E353C}" type="parTrans" cxnId="{5D1FE0BF-2116-42F0-B07B-E597DB3A6B1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783F1B1-2E4D-4A38-A9CF-3F9C71A1BB0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Respuesta a los Objetivos y Riesgos.</a:t>
          </a:r>
          <a:r>
            <a:rPr lang="es-MX" sz="1055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(a través de las actividades de control(políticas, procedimientos, técnicas, mecanismos </a:t>
          </a:r>
          <a:r>
            <a:rPr lang="es-MX" sz="900" i="1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etc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)</a:t>
          </a:r>
          <a:endParaRPr lang="es-MX" sz="1055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4531E1A7-E34A-475A-9F9E-4CE2B9F9F203}" type="parTrans" cxnId="{56F8A50B-765B-4D4B-9FC3-88655FE9C532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248EE8C5-6A68-4B48-8D8B-B5DD337FBE4B}" type="sibTrans" cxnId="{56F8A50B-765B-4D4B-9FC3-88655FE9C532}">
      <dgm:prSet/>
      <dgm:spPr/>
      <dgm:t>
        <a:bodyPr/>
        <a:lstStyle/>
        <a:p>
          <a:endParaRPr lang="es-ES"/>
        </a:p>
      </dgm:t>
    </dgm:pt>
    <dgm:pt modelId="{19380167-8C9F-4227-A222-D7917E2D813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Diseño de las Actividades de Control Apropiadas.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(para asegurar  el correcto funcionamiento del CI, ayudan a cumplir con las responsabilidades y a enfrentar los riesgos identificados; pueden ser preventivas o </a:t>
          </a:r>
          <a:r>
            <a:rPr lang="es-MX" sz="900" i="1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detectivas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; y se deberán evaluar )</a:t>
          </a:r>
          <a:r>
            <a:rPr lang="es-MX" sz="1055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</a:p>
      </dgm:t>
    </dgm:pt>
    <dgm:pt modelId="{FF721B7B-0BC2-4BBF-9178-395BEF95FDF3}" type="parTrans" cxnId="{EC205F25-CECD-47FF-A386-39F3347970E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ABE39620-C749-4B3A-9295-06A5170C23FF}" type="sibTrans" cxnId="{EC205F25-CECD-47FF-A386-39F3347970E9}">
      <dgm:prSet/>
      <dgm:spPr/>
      <dgm:t>
        <a:bodyPr/>
        <a:lstStyle/>
        <a:p>
          <a:endParaRPr lang="es-ES"/>
        </a:p>
      </dgm:t>
    </dgm:pt>
    <dgm:pt modelId="{34F6C4AB-31FD-4D8B-8116-6F6BDD2B9C9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Diseño de Actividades de Control en Varios Niveles.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(a nivel institución tienen un efecto generalizado en el CI, a nivel transacción  dirigidas los procesos operativos)</a:t>
          </a:r>
          <a:endParaRPr lang="es-MX" sz="1055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30D8B418-647E-4C71-AFD4-D8D7F7F14C73}" type="parTrans" cxnId="{F1FA0CB7-64D3-4C78-8C2D-4D4AA0DB2ED2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0D23D29B-0F7A-4CA8-85E6-B548C2E4A58B}" type="sibTrans" cxnId="{F1FA0CB7-64D3-4C78-8C2D-4D4AA0DB2ED2}">
      <dgm:prSet/>
      <dgm:spPr/>
      <dgm:t>
        <a:bodyPr/>
        <a:lstStyle/>
        <a:p>
          <a:endParaRPr lang="es-ES"/>
        </a:p>
      </dgm:t>
    </dgm:pt>
    <dgm:pt modelId="{66C85F0C-0176-4C7C-AE12-D1E6B917799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Segregación de Funciones.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considera en el diseño de las responsabilidades de las Actividades de Control (funciones incompatibles sean segregadas; contribuye a prevenir corrupción, desperdicio y abusos)</a:t>
          </a:r>
          <a:r>
            <a:rPr lang="es-MX" sz="1055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 </a:t>
          </a:r>
        </a:p>
      </dgm:t>
    </dgm:pt>
    <dgm:pt modelId="{9AA8C379-D719-4369-8119-B8120AE5E530}" type="parTrans" cxnId="{EFC0CD03-736E-4CAB-801F-A825CB433321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02B1BF18-1FB1-4A0C-B530-EF52F4F36B4D}" type="sibTrans" cxnId="{EFC0CD03-736E-4CAB-801F-A825CB433321}">
      <dgm:prSet/>
      <dgm:spPr/>
      <dgm:t>
        <a:bodyPr/>
        <a:lstStyle/>
        <a:p>
          <a:endParaRPr lang="es-ES"/>
        </a:p>
      </dgm:t>
    </dgm:pt>
    <dgm:pt modelId="{418F93E2-F98C-4FFA-AA92-A53454B2351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Desarrollo de los Sistemas de Información.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integran por el personal, los procesos, los datos y tecnología; incluye procesos manuales como sistematizados “TIC´S”)</a:t>
          </a:r>
        </a:p>
      </dgm:t>
    </dgm:pt>
    <dgm:pt modelId="{7736286E-5E31-4C28-A6F0-722341016A4D}" type="parTrans" cxnId="{25E2C107-36DA-4CE1-BC0A-06DCC1513F7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846AD761-3F20-4353-B04A-360792F7D15C}" type="sibTrans" cxnId="{25E2C107-36DA-4CE1-BC0A-06DCC1513F79}">
      <dgm:prSet/>
      <dgm:spPr/>
      <dgm:t>
        <a:bodyPr/>
        <a:lstStyle/>
        <a:p>
          <a:endParaRPr lang="es-ES"/>
        </a:p>
      </dgm:t>
    </dgm:pt>
    <dgm:pt modelId="{D324305E-F90A-419E-A9FD-6DBD4704D6C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Diseño de los Tipos de Actividades de Control</a:t>
          </a:r>
          <a:r>
            <a:rPr lang="es-MX" sz="105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Apropiadas.</a:t>
          </a:r>
          <a:r>
            <a:rPr lang="es-MX" sz="1055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(En los Sistemas de información existen dos tipos de actividades de control: </a:t>
          </a:r>
          <a:r>
            <a:rPr lang="es-MX" sz="90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Generales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(políticas y procedimientos aplicable a la totalidad o un segmento del sistema) y  de Aplicación (se incorporan directamente a  las aplicaciones informáticas </a:t>
          </a:r>
          <a:r>
            <a:rPr lang="es-MX" sz="900" i="1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ej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: entradas, procesamiento, salidas, interfases, </a:t>
          </a:r>
          <a:r>
            <a:rPr lang="es-MX" sz="900" i="1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etc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).</a:t>
          </a:r>
        </a:p>
      </dgm:t>
    </dgm:pt>
    <dgm:pt modelId="{2EFF67CB-EB88-4EB7-87E4-60B463FB6F0E}" type="parTrans" cxnId="{431EDAD3-D590-4BEC-A21F-4279670B766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E6202B38-4AA2-40A3-8F7E-0D58351DDA6D}" type="sibTrans" cxnId="{431EDAD3-D590-4BEC-A21F-4279670B766F}">
      <dgm:prSet/>
      <dgm:spPr/>
      <dgm:t>
        <a:bodyPr/>
        <a:lstStyle/>
        <a:p>
          <a:endParaRPr lang="es-ES"/>
        </a:p>
      </dgm:t>
    </dgm:pt>
    <dgm:pt modelId="{6AAD7BB8-FDDF-4978-A99A-899DE6D9D1A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Diseño de la Infraestructura de las TIC.</a:t>
          </a:r>
          <a:r>
            <a:rPr lang="es-MX" sz="1055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(para soportar la integridad exactitud y valides del procesamiento de información mediante TIC´S; se debe contemplar el mantenimiento de las TIC´S)</a:t>
          </a:r>
          <a:endParaRPr lang="es-MX" sz="1055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6B19EA3F-D3A0-4B8A-8360-DFC69FA29477}" type="parTrans" cxnId="{64CC6B67-0A6C-4E78-A1F5-062553B89EE8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92C8D7CD-F727-4C9C-9E18-5298FC06D7B7}" type="sibTrans" cxnId="{64CC6B67-0A6C-4E78-A1F5-062553B89EE8}">
      <dgm:prSet/>
      <dgm:spPr/>
      <dgm:t>
        <a:bodyPr/>
        <a:lstStyle/>
        <a:p>
          <a:endParaRPr lang="es-ES"/>
        </a:p>
      </dgm:t>
    </dgm:pt>
    <dgm:pt modelId="{719B0759-566F-4248-905A-A99FF2BDA79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Diseño de la Administración de la Seguridad.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(debe incluir procesos de información y actividades de control con los permisos de acceso alas TIC´S, para proteger de accesos inapropiados)</a:t>
          </a:r>
          <a:endParaRPr lang="es-MX" sz="1055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25868752-87E5-4A00-AFC7-2E7B77BE5A11}" type="parTrans" cxnId="{29D8F578-81F1-4B84-8049-C510E2330001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13339037-8A52-45EF-B8D0-AF5E5C8C74EF}" type="sibTrans" cxnId="{29D8F578-81F1-4B84-8049-C510E2330001}">
      <dgm:prSet/>
      <dgm:spPr/>
      <dgm:t>
        <a:bodyPr/>
        <a:lstStyle/>
        <a:p>
          <a:endParaRPr lang="es-ES"/>
        </a:p>
      </dgm:t>
    </dgm:pt>
    <dgm:pt modelId="{C2B2ABC2-B48A-48DE-861D-943D2E4AA1E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Diseño de la Adquisición, Desarrollo y Mantenimiento</a:t>
          </a:r>
          <a:r>
            <a:rPr lang="es-MX" sz="105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 las TIC.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(diseñar actividades de control para esta tres fases)</a:t>
          </a:r>
          <a:r>
            <a:rPr lang="es-MX" sz="9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 </a:t>
          </a:r>
          <a:endParaRPr lang="es-MX" sz="1055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37A6F815-68A1-43B7-B886-4AB8139C6E7A}" type="parTrans" cxnId="{4FF012CB-B0C9-421F-8CC6-84022C8CD37E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F4AAC72C-B1F3-4C09-8652-CFF0AA653CE2}" type="sibTrans" cxnId="{4FF012CB-B0C9-421F-8CC6-84022C8CD37E}">
      <dgm:prSet/>
      <dgm:spPr/>
      <dgm:t>
        <a:bodyPr/>
        <a:lstStyle/>
        <a:p>
          <a:endParaRPr lang="es-ES"/>
        </a:p>
      </dgm:t>
    </dgm:pt>
    <dgm:pt modelId="{CD7F0A3D-3A27-4FBA-9EC0-079471870F3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Documentación y Formalización de</a:t>
          </a:r>
          <a:r>
            <a:rPr lang="es-MX" sz="105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Responsabilidades a través de Políticas. </a:t>
          </a:r>
          <a:r>
            <a:rPr lang="es-MX" sz="10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(a través de políticas, manuales, lineamientos, etc.)</a:t>
          </a:r>
          <a:endParaRPr lang="es-MX" sz="1055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D0586A3E-BB8A-4E54-9637-FD6D76AA4C5F}" type="parTrans" cxnId="{87869693-7094-4A24-9361-36644F83932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658F700D-F794-48C8-ACE8-04713A6FA005}" type="sibTrans" cxnId="{87869693-7094-4A24-9361-36644F839329}">
      <dgm:prSet/>
      <dgm:spPr/>
      <dgm:t>
        <a:bodyPr/>
        <a:lstStyle/>
        <a:p>
          <a:endParaRPr lang="es-ES"/>
        </a:p>
      </dgm:t>
    </dgm:pt>
    <dgm:pt modelId="{AEB5472D-E78B-4BF6-8D27-CD77CC29DDE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Revisiones Periódicas a las Actividades de Control.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(para mantener su relevancia y eficacia)</a:t>
          </a:r>
          <a:endParaRPr lang="es-MX" sz="1055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EE955A37-ABE2-44FB-B7C0-2DAC7E01B936}" type="parTrans" cxnId="{C575A422-6E75-484D-B415-C94E9B66CA45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983A2D5F-3992-49E3-9C1E-332B8C077728}" type="sibTrans" cxnId="{C575A422-6E75-484D-B415-C94E9B66CA45}">
      <dgm:prSet/>
      <dgm:spPr/>
      <dgm:t>
        <a:bodyPr/>
        <a:lstStyle/>
        <a:p>
          <a:endParaRPr lang="es-ES"/>
        </a:p>
      </dgm:t>
    </dgm:pt>
    <dgm:pt modelId="{C77E7836-1E47-4E59-A2A4-59FC9F6BE0D1}" type="pres">
      <dgm:prSet presAssocID="{BCE7AEBD-9F5F-4316-A8CE-CFF20B7871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B2F7D4-83B4-4402-94F7-751D053F698B}" type="pres">
      <dgm:prSet presAssocID="{D64B6862-A81A-44DB-88E5-A8BCEA1C0769}" presName="root1" presStyleCnt="0"/>
      <dgm:spPr/>
    </dgm:pt>
    <dgm:pt modelId="{1517717A-A317-4FBC-9648-B14A1F7AEE10}" type="pres">
      <dgm:prSet presAssocID="{D64B6862-A81A-44DB-88E5-A8BCEA1C0769}" presName="LevelOneTextNode" presStyleLbl="node0" presStyleIdx="0" presStyleCnt="1" custScaleX="148105" custScaleY="585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DE78EE-8B33-4ADD-BDDE-EE9A06F8C738}" type="pres">
      <dgm:prSet presAssocID="{D64B6862-A81A-44DB-88E5-A8BCEA1C0769}" presName="level2hierChild" presStyleCnt="0"/>
      <dgm:spPr/>
    </dgm:pt>
    <dgm:pt modelId="{392355EF-0978-4D5A-8BD9-6FD2C380416C}" type="pres">
      <dgm:prSet presAssocID="{91680DA8-7276-43CD-9847-6B18B53E353C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223EB1AD-BE62-4B11-81A5-33F38F0B550D}" type="pres">
      <dgm:prSet presAssocID="{91680DA8-7276-43CD-9847-6B18B53E353C}" presName="connTx" presStyleLbl="parChTrans1D2" presStyleIdx="0" presStyleCnt="3"/>
      <dgm:spPr/>
      <dgm:t>
        <a:bodyPr/>
        <a:lstStyle/>
        <a:p>
          <a:endParaRPr lang="es-ES"/>
        </a:p>
      </dgm:t>
    </dgm:pt>
    <dgm:pt modelId="{8173F278-7BA1-4C1D-8269-C954EB1AAAD8}" type="pres">
      <dgm:prSet presAssocID="{F88D8F06-47B7-495F-879B-3E3EAC901FF6}" presName="root2" presStyleCnt="0"/>
      <dgm:spPr/>
    </dgm:pt>
    <dgm:pt modelId="{4F5EBE9A-C228-483E-96F8-746ADA795792}" type="pres">
      <dgm:prSet presAssocID="{F88D8F06-47B7-495F-879B-3E3EAC901FF6}" presName="LevelTwoTextNode" presStyleLbl="node2" presStyleIdx="0" presStyleCnt="3" custScaleX="185004" custScaleY="182884" custLinFactNeighborX="4661" custLinFactNeighborY="2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587E8-762D-4235-99CD-66F7DC97449E}" type="pres">
      <dgm:prSet presAssocID="{F88D8F06-47B7-495F-879B-3E3EAC901FF6}" presName="level3hierChild" presStyleCnt="0"/>
      <dgm:spPr/>
    </dgm:pt>
    <dgm:pt modelId="{E6060091-33F1-4C19-8879-9711CCD7D889}" type="pres">
      <dgm:prSet presAssocID="{4531E1A7-E34A-475A-9F9E-4CE2B9F9F203}" presName="conn2-1" presStyleLbl="parChTrans1D3" presStyleIdx="0" presStyleCnt="11"/>
      <dgm:spPr/>
      <dgm:t>
        <a:bodyPr/>
        <a:lstStyle/>
        <a:p>
          <a:endParaRPr lang="es-ES"/>
        </a:p>
      </dgm:t>
    </dgm:pt>
    <dgm:pt modelId="{5FD84C67-7A3A-4F7F-B6ED-F4B857DB8D81}" type="pres">
      <dgm:prSet presAssocID="{4531E1A7-E34A-475A-9F9E-4CE2B9F9F203}" presName="connTx" presStyleLbl="parChTrans1D3" presStyleIdx="0" presStyleCnt="11"/>
      <dgm:spPr/>
      <dgm:t>
        <a:bodyPr/>
        <a:lstStyle/>
        <a:p>
          <a:endParaRPr lang="es-ES"/>
        </a:p>
      </dgm:t>
    </dgm:pt>
    <dgm:pt modelId="{37156E34-97DF-430B-94CE-4127716D62F1}" type="pres">
      <dgm:prSet presAssocID="{B783F1B1-2E4D-4A38-A9CF-3F9C71A1BB05}" presName="root2" presStyleCnt="0"/>
      <dgm:spPr/>
    </dgm:pt>
    <dgm:pt modelId="{5A5A1A81-EB1F-41E4-95FC-236E8ED83499}" type="pres">
      <dgm:prSet presAssocID="{B783F1B1-2E4D-4A38-A9CF-3F9C71A1BB05}" presName="LevelTwoTextNode" presStyleLbl="node3" presStyleIdx="0" presStyleCnt="11" custScaleX="472784" custScaleY="73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9D5D00-487A-4572-A214-FDF6F606AED2}" type="pres">
      <dgm:prSet presAssocID="{B783F1B1-2E4D-4A38-A9CF-3F9C71A1BB05}" presName="level3hierChild" presStyleCnt="0"/>
      <dgm:spPr/>
    </dgm:pt>
    <dgm:pt modelId="{572069C6-6B05-4AB6-B913-768534409E72}" type="pres">
      <dgm:prSet presAssocID="{FF721B7B-0BC2-4BBF-9178-395BEF95FDF3}" presName="conn2-1" presStyleLbl="parChTrans1D3" presStyleIdx="1" presStyleCnt="11"/>
      <dgm:spPr/>
      <dgm:t>
        <a:bodyPr/>
        <a:lstStyle/>
        <a:p>
          <a:endParaRPr lang="es-ES"/>
        </a:p>
      </dgm:t>
    </dgm:pt>
    <dgm:pt modelId="{366DF3C1-15E9-4B5A-AAED-E581B6FB0C43}" type="pres">
      <dgm:prSet presAssocID="{FF721B7B-0BC2-4BBF-9178-395BEF95FDF3}" presName="connTx" presStyleLbl="parChTrans1D3" presStyleIdx="1" presStyleCnt="11"/>
      <dgm:spPr/>
      <dgm:t>
        <a:bodyPr/>
        <a:lstStyle/>
        <a:p>
          <a:endParaRPr lang="es-ES"/>
        </a:p>
      </dgm:t>
    </dgm:pt>
    <dgm:pt modelId="{E51AFE80-93C1-415A-AC66-F57C33B52C9C}" type="pres">
      <dgm:prSet presAssocID="{19380167-8C9F-4227-A222-D7917E2D8132}" presName="root2" presStyleCnt="0"/>
      <dgm:spPr/>
    </dgm:pt>
    <dgm:pt modelId="{706132F6-3DBA-4990-A3A9-5B1E8809699E}" type="pres">
      <dgm:prSet presAssocID="{19380167-8C9F-4227-A222-D7917E2D8132}" presName="LevelTwoTextNode" presStyleLbl="node3" presStyleIdx="1" presStyleCnt="11" custScaleX="472784" custScaleY="1303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B9E5D2-5E55-4E3F-B722-F744B36BD4E5}" type="pres">
      <dgm:prSet presAssocID="{19380167-8C9F-4227-A222-D7917E2D8132}" presName="level3hierChild" presStyleCnt="0"/>
      <dgm:spPr/>
    </dgm:pt>
    <dgm:pt modelId="{0A777F1B-C37E-4DC6-9576-350FBB7A40CD}" type="pres">
      <dgm:prSet presAssocID="{30D8B418-647E-4C71-AFD4-D8D7F7F14C73}" presName="conn2-1" presStyleLbl="parChTrans1D3" presStyleIdx="2" presStyleCnt="11"/>
      <dgm:spPr/>
      <dgm:t>
        <a:bodyPr/>
        <a:lstStyle/>
        <a:p>
          <a:endParaRPr lang="es-ES"/>
        </a:p>
      </dgm:t>
    </dgm:pt>
    <dgm:pt modelId="{AFC2AC51-5E12-4F12-A1F3-18C753432BBF}" type="pres">
      <dgm:prSet presAssocID="{30D8B418-647E-4C71-AFD4-D8D7F7F14C73}" presName="connTx" presStyleLbl="parChTrans1D3" presStyleIdx="2" presStyleCnt="11"/>
      <dgm:spPr/>
      <dgm:t>
        <a:bodyPr/>
        <a:lstStyle/>
        <a:p>
          <a:endParaRPr lang="es-ES"/>
        </a:p>
      </dgm:t>
    </dgm:pt>
    <dgm:pt modelId="{E7E049EF-43A9-4BD6-AEAB-C55A897075AA}" type="pres">
      <dgm:prSet presAssocID="{34F6C4AB-31FD-4D8B-8116-6F6BDD2B9C91}" presName="root2" presStyleCnt="0"/>
      <dgm:spPr/>
    </dgm:pt>
    <dgm:pt modelId="{C5F34FB5-7052-434D-BB1A-E01917C0AF2C}" type="pres">
      <dgm:prSet presAssocID="{34F6C4AB-31FD-4D8B-8116-6F6BDD2B9C91}" presName="LevelTwoTextNode" presStyleLbl="node3" presStyleIdx="2" presStyleCnt="11" custScaleX="472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2772B-5AE1-438B-B0A1-CE5C9015F82F}" type="pres">
      <dgm:prSet presAssocID="{34F6C4AB-31FD-4D8B-8116-6F6BDD2B9C91}" presName="level3hierChild" presStyleCnt="0"/>
      <dgm:spPr/>
    </dgm:pt>
    <dgm:pt modelId="{CE2C0A12-C671-4EF3-8FA0-F67A2A65D327}" type="pres">
      <dgm:prSet presAssocID="{9AA8C379-D719-4369-8119-B8120AE5E530}" presName="conn2-1" presStyleLbl="parChTrans1D3" presStyleIdx="3" presStyleCnt="11"/>
      <dgm:spPr/>
      <dgm:t>
        <a:bodyPr/>
        <a:lstStyle/>
        <a:p>
          <a:endParaRPr lang="es-ES"/>
        </a:p>
      </dgm:t>
    </dgm:pt>
    <dgm:pt modelId="{9ECE8657-2874-46D7-B03E-EF72733C9CE3}" type="pres">
      <dgm:prSet presAssocID="{9AA8C379-D719-4369-8119-B8120AE5E530}" presName="connTx" presStyleLbl="parChTrans1D3" presStyleIdx="3" presStyleCnt="11"/>
      <dgm:spPr/>
      <dgm:t>
        <a:bodyPr/>
        <a:lstStyle/>
        <a:p>
          <a:endParaRPr lang="es-ES"/>
        </a:p>
      </dgm:t>
    </dgm:pt>
    <dgm:pt modelId="{DED88464-6764-436E-816F-F946E8423225}" type="pres">
      <dgm:prSet presAssocID="{66C85F0C-0176-4C7C-AE12-D1E6B917799E}" presName="root2" presStyleCnt="0"/>
      <dgm:spPr/>
    </dgm:pt>
    <dgm:pt modelId="{B46C6572-2B34-46F4-BA19-A106496DEB3E}" type="pres">
      <dgm:prSet presAssocID="{66C85F0C-0176-4C7C-AE12-D1E6B917799E}" presName="LevelTwoTextNode" presStyleLbl="node3" presStyleIdx="3" presStyleCnt="11" custScaleX="472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BFFE4E-3B2C-4873-B980-6F0ED647DD14}" type="pres">
      <dgm:prSet presAssocID="{66C85F0C-0176-4C7C-AE12-D1E6B917799E}" presName="level3hierChild" presStyleCnt="0"/>
      <dgm:spPr/>
    </dgm:pt>
    <dgm:pt modelId="{D1B5C0D3-9F73-406E-AA48-C834B7BCCA04}" type="pres">
      <dgm:prSet presAssocID="{1EFAC6A2-7759-4C1D-AA0E-837FCFF4F28A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51266868-C44E-414D-B27A-314AACF71F2E}" type="pres">
      <dgm:prSet presAssocID="{1EFAC6A2-7759-4C1D-AA0E-837FCFF4F28A}" presName="connTx" presStyleLbl="parChTrans1D2" presStyleIdx="1" presStyleCnt="3"/>
      <dgm:spPr/>
      <dgm:t>
        <a:bodyPr/>
        <a:lstStyle/>
        <a:p>
          <a:endParaRPr lang="es-ES"/>
        </a:p>
      </dgm:t>
    </dgm:pt>
    <dgm:pt modelId="{96C7CE87-A049-4841-95D1-B216BB52CB20}" type="pres">
      <dgm:prSet presAssocID="{E1FD832C-A46B-4F11-9754-BBA689978AC0}" presName="root2" presStyleCnt="0"/>
      <dgm:spPr/>
    </dgm:pt>
    <dgm:pt modelId="{752B29FB-6387-45DE-818F-7F9F5A9A2DAB}" type="pres">
      <dgm:prSet presAssocID="{E1FD832C-A46B-4F11-9754-BBA689978AC0}" presName="LevelTwoTextNode" presStyleLbl="node2" presStyleIdx="1" presStyleCnt="3" custScaleX="185004" custScaleY="249114" custLinFactNeighborX="6319" custLinFactNeighborY="12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B1C520-2399-488A-B289-7B587593D1E0}" type="pres">
      <dgm:prSet presAssocID="{E1FD832C-A46B-4F11-9754-BBA689978AC0}" presName="level3hierChild" presStyleCnt="0"/>
      <dgm:spPr/>
    </dgm:pt>
    <dgm:pt modelId="{479EFF8E-8296-4795-85F5-236D5E22EA87}" type="pres">
      <dgm:prSet presAssocID="{7736286E-5E31-4C28-A6F0-722341016A4D}" presName="conn2-1" presStyleLbl="parChTrans1D3" presStyleIdx="4" presStyleCnt="11"/>
      <dgm:spPr/>
      <dgm:t>
        <a:bodyPr/>
        <a:lstStyle/>
        <a:p>
          <a:endParaRPr lang="es-ES"/>
        </a:p>
      </dgm:t>
    </dgm:pt>
    <dgm:pt modelId="{12F59AF6-84C1-44E1-B8D8-C87B5DCB6AA8}" type="pres">
      <dgm:prSet presAssocID="{7736286E-5E31-4C28-A6F0-722341016A4D}" presName="connTx" presStyleLbl="parChTrans1D3" presStyleIdx="4" presStyleCnt="11"/>
      <dgm:spPr/>
      <dgm:t>
        <a:bodyPr/>
        <a:lstStyle/>
        <a:p>
          <a:endParaRPr lang="es-ES"/>
        </a:p>
      </dgm:t>
    </dgm:pt>
    <dgm:pt modelId="{4F9520F5-4A6E-4DDF-AE9E-3A86BDE15645}" type="pres">
      <dgm:prSet presAssocID="{418F93E2-F98C-4FFA-AA92-A53454B23511}" presName="root2" presStyleCnt="0"/>
      <dgm:spPr/>
    </dgm:pt>
    <dgm:pt modelId="{301589B8-A781-4598-857B-6EDB42C9972F}" type="pres">
      <dgm:prSet presAssocID="{418F93E2-F98C-4FFA-AA92-A53454B23511}" presName="LevelTwoTextNode" presStyleLbl="node3" presStyleIdx="4" presStyleCnt="11" custScaleX="472784" custScaleY="932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7C6A33-5EA8-41F9-9766-49BD9071F8B9}" type="pres">
      <dgm:prSet presAssocID="{418F93E2-F98C-4FFA-AA92-A53454B23511}" presName="level3hierChild" presStyleCnt="0"/>
      <dgm:spPr/>
    </dgm:pt>
    <dgm:pt modelId="{3A73D3BC-88B8-4BD6-A228-3279CA94E18B}" type="pres">
      <dgm:prSet presAssocID="{2EFF67CB-EB88-4EB7-87E4-60B463FB6F0E}" presName="conn2-1" presStyleLbl="parChTrans1D3" presStyleIdx="5" presStyleCnt="11"/>
      <dgm:spPr/>
      <dgm:t>
        <a:bodyPr/>
        <a:lstStyle/>
        <a:p>
          <a:endParaRPr lang="es-ES"/>
        </a:p>
      </dgm:t>
    </dgm:pt>
    <dgm:pt modelId="{363F1391-4ECF-4B71-8B2B-A64018843E4D}" type="pres">
      <dgm:prSet presAssocID="{2EFF67CB-EB88-4EB7-87E4-60B463FB6F0E}" presName="connTx" presStyleLbl="parChTrans1D3" presStyleIdx="5" presStyleCnt="11"/>
      <dgm:spPr/>
      <dgm:t>
        <a:bodyPr/>
        <a:lstStyle/>
        <a:p>
          <a:endParaRPr lang="es-ES"/>
        </a:p>
      </dgm:t>
    </dgm:pt>
    <dgm:pt modelId="{A3187F4B-F2BC-4814-8AD6-559AB17B9E51}" type="pres">
      <dgm:prSet presAssocID="{D324305E-F90A-419E-A9FD-6DBD4704D6C6}" presName="root2" presStyleCnt="0"/>
      <dgm:spPr/>
    </dgm:pt>
    <dgm:pt modelId="{F0DD0A51-8E79-4529-A6F3-00AEB1465192}" type="pres">
      <dgm:prSet presAssocID="{D324305E-F90A-419E-A9FD-6DBD4704D6C6}" presName="LevelTwoTextNode" presStyleLbl="node3" presStyleIdx="5" presStyleCnt="11" custScaleX="472784" custScaleY="155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06E56A-6990-4DBF-A1F4-F8BEF1278A54}" type="pres">
      <dgm:prSet presAssocID="{D324305E-F90A-419E-A9FD-6DBD4704D6C6}" presName="level3hierChild" presStyleCnt="0"/>
      <dgm:spPr/>
    </dgm:pt>
    <dgm:pt modelId="{59487DB0-CB22-4D95-8D0A-519C978E7AC3}" type="pres">
      <dgm:prSet presAssocID="{6B19EA3F-D3A0-4B8A-8360-DFC69FA29477}" presName="conn2-1" presStyleLbl="parChTrans1D3" presStyleIdx="6" presStyleCnt="11"/>
      <dgm:spPr/>
      <dgm:t>
        <a:bodyPr/>
        <a:lstStyle/>
        <a:p>
          <a:endParaRPr lang="es-ES"/>
        </a:p>
      </dgm:t>
    </dgm:pt>
    <dgm:pt modelId="{552CC404-6AB5-4356-B817-E1CF827DD37C}" type="pres">
      <dgm:prSet presAssocID="{6B19EA3F-D3A0-4B8A-8360-DFC69FA29477}" presName="connTx" presStyleLbl="parChTrans1D3" presStyleIdx="6" presStyleCnt="11"/>
      <dgm:spPr/>
      <dgm:t>
        <a:bodyPr/>
        <a:lstStyle/>
        <a:p>
          <a:endParaRPr lang="es-ES"/>
        </a:p>
      </dgm:t>
    </dgm:pt>
    <dgm:pt modelId="{30D9714E-8F52-4EA4-9DC0-06447377909A}" type="pres">
      <dgm:prSet presAssocID="{6AAD7BB8-FDDF-4978-A99A-899DE6D9D1A8}" presName="root2" presStyleCnt="0"/>
      <dgm:spPr/>
    </dgm:pt>
    <dgm:pt modelId="{6961D168-627A-42C7-B58F-7015FC642E5A}" type="pres">
      <dgm:prSet presAssocID="{6AAD7BB8-FDDF-4978-A99A-899DE6D9D1A8}" presName="LevelTwoTextNode" presStyleLbl="node3" presStyleIdx="6" presStyleCnt="11" custScaleX="472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5F4E63-BC74-4D9C-AF3E-2342B813289C}" type="pres">
      <dgm:prSet presAssocID="{6AAD7BB8-FDDF-4978-A99A-899DE6D9D1A8}" presName="level3hierChild" presStyleCnt="0"/>
      <dgm:spPr/>
    </dgm:pt>
    <dgm:pt modelId="{4A1872DD-FDB3-42B8-8839-EC9D19252B1C}" type="pres">
      <dgm:prSet presAssocID="{25868752-87E5-4A00-AFC7-2E7B77BE5A11}" presName="conn2-1" presStyleLbl="parChTrans1D3" presStyleIdx="7" presStyleCnt="11"/>
      <dgm:spPr/>
      <dgm:t>
        <a:bodyPr/>
        <a:lstStyle/>
        <a:p>
          <a:endParaRPr lang="es-ES"/>
        </a:p>
      </dgm:t>
    </dgm:pt>
    <dgm:pt modelId="{17D60859-372D-4462-83DF-04E294D7806C}" type="pres">
      <dgm:prSet presAssocID="{25868752-87E5-4A00-AFC7-2E7B77BE5A11}" presName="connTx" presStyleLbl="parChTrans1D3" presStyleIdx="7" presStyleCnt="11"/>
      <dgm:spPr/>
      <dgm:t>
        <a:bodyPr/>
        <a:lstStyle/>
        <a:p>
          <a:endParaRPr lang="es-ES"/>
        </a:p>
      </dgm:t>
    </dgm:pt>
    <dgm:pt modelId="{7CC59AE5-3D96-4523-9FCB-030810FD7C54}" type="pres">
      <dgm:prSet presAssocID="{719B0759-566F-4248-905A-A99FF2BDA798}" presName="root2" presStyleCnt="0"/>
      <dgm:spPr/>
    </dgm:pt>
    <dgm:pt modelId="{6CAF82D8-8D93-4D09-A4DA-549255D98D2B}" type="pres">
      <dgm:prSet presAssocID="{719B0759-566F-4248-905A-A99FF2BDA798}" presName="LevelTwoTextNode" presStyleLbl="node3" presStyleIdx="7" presStyleCnt="11" custScaleX="472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07A249-4F8D-4577-B590-5B6694777BFE}" type="pres">
      <dgm:prSet presAssocID="{719B0759-566F-4248-905A-A99FF2BDA798}" presName="level3hierChild" presStyleCnt="0"/>
      <dgm:spPr/>
    </dgm:pt>
    <dgm:pt modelId="{F5F7C40B-D3CF-4C6A-91BA-95AA072E9AD2}" type="pres">
      <dgm:prSet presAssocID="{37A6F815-68A1-43B7-B886-4AB8139C6E7A}" presName="conn2-1" presStyleLbl="parChTrans1D3" presStyleIdx="8" presStyleCnt="11"/>
      <dgm:spPr/>
      <dgm:t>
        <a:bodyPr/>
        <a:lstStyle/>
        <a:p>
          <a:endParaRPr lang="es-ES"/>
        </a:p>
      </dgm:t>
    </dgm:pt>
    <dgm:pt modelId="{78D2149A-C9D3-47AB-A71D-75F422DC4974}" type="pres">
      <dgm:prSet presAssocID="{37A6F815-68A1-43B7-B886-4AB8139C6E7A}" presName="connTx" presStyleLbl="parChTrans1D3" presStyleIdx="8" presStyleCnt="11"/>
      <dgm:spPr/>
      <dgm:t>
        <a:bodyPr/>
        <a:lstStyle/>
        <a:p>
          <a:endParaRPr lang="es-ES"/>
        </a:p>
      </dgm:t>
    </dgm:pt>
    <dgm:pt modelId="{8DFFBDE8-BF47-49C5-A7F4-95205F63E4CF}" type="pres">
      <dgm:prSet presAssocID="{C2B2ABC2-B48A-48DE-861D-943D2E4AA1ED}" presName="root2" presStyleCnt="0"/>
      <dgm:spPr/>
    </dgm:pt>
    <dgm:pt modelId="{C1D975DF-00DC-4F89-9FC5-D2FD828F48B8}" type="pres">
      <dgm:prSet presAssocID="{C2B2ABC2-B48A-48DE-861D-943D2E4AA1ED}" presName="LevelTwoTextNode" presStyleLbl="node3" presStyleIdx="8" presStyleCnt="11" custScaleX="472784" custScaleY="64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7D556B-F66A-4585-A50E-631017361B25}" type="pres">
      <dgm:prSet presAssocID="{C2B2ABC2-B48A-48DE-861D-943D2E4AA1ED}" presName="level3hierChild" presStyleCnt="0"/>
      <dgm:spPr/>
    </dgm:pt>
    <dgm:pt modelId="{EA268824-8D58-4785-93E8-B6B7BDD31083}" type="pres">
      <dgm:prSet presAssocID="{D9C21B6C-F561-4298-920A-20A79BB493E4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EB11263A-ECED-4BBC-8D93-F57863108174}" type="pres">
      <dgm:prSet presAssocID="{D9C21B6C-F561-4298-920A-20A79BB493E4}" presName="connTx" presStyleLbl="parChTrans1D2" presStyleIdx="2" presStyleCnt="3"/>
      <dgm:spPr/>
      <dgm:t>
        <a:bodyPr/>
        <a:lstStyle/>
        <a:p>
          <a:endParaRPr lang="es-ES"/>
        </a:p>
      </dgm:t>
    </dgm:pt>
    <dgm:pt modelId="{3518285A-2C31-493F-82C4-A81F8120D09F}" type="pres">
      <dgm:prSet presAssocID="{C3DA70CD-CD6D-4743-ACB6-CA525D9986F4}" presName="root2" presStyleCnt="0"/>
      <dgm:spPr/>
    </dgm:pt>
    <dgm:pt modelId="{A3BD82A5-AE6C-4E05-8375-F8B167DF7770}" type="pres">
      <dgm:prSet presAssocID="{C3DA70CD-CD6D-4743-ACB6-CA525D9986F4}" presName="LevelTwoTextNode" presStyleLbl="node2" presStyleIdx="2" presStyleCnt="3" custScaleX="176058" custScaleY="177077" custLinFactNeighborX="10792" custLinFactNeighborY="1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B47EE4-FF34-4C5B-94DE-AF8EA6DD43F5}" type="pres">
      <dgm:prSet presAssocID="{C3DA70CD-CD6D-4743-ACB6-CA525D9986F4}" presName="level3hierChild" presStyleCnt="0"/>
      <dgm:spPr/>
    </dgm:pt>
    <dgm:pt modelId="{E97B99B5-CC96-4AE1-9212-D0227335E235}" type="pres">
      <dgm:prSet presAssocID="{D0586A3E-BB8A-4E54-9637-FD6D76AA4C5F}" presName="conn2-1" presStyleLbl="parChTrans1D3" presStyleIdx="9" presStyleCnt="11"/>
      <dgm:spPr/>
      <dgm:t>
        <a:bodyPr/>
        <a:lstStyle/>
        <a:p>
          <a:endParaRPr lang="es-ES"/>
        </a:p>
      </dgm:t>
    </dgm:pt>
    <dgm:pt modelId="{DD45064C-E3EA-4658-90B3-5B09DD025C3B}" type="pres">
      <dgm:prSet presAssocID="{D0586A3E-BB8A-4E54-9637-FD6D76AA4C5F}" presName="connTx" presStyleLbl="parChTrans1D3" presStyleIdx="9" presStyleCnt="11"/>
      <dgm:spPr/>
      <dgm:t>
        <a:bodyPr/>
        <a:lstStyle/>
        <a:p>
          <a:endParaRPr lang="es-ES"/>
        </a:p>
      </dgm:t>
    </dgm:pt>
    <dgm:pt modelId="{CD889E44-5475-4E49-8179-08C4198F90F3}" type="pres">
      <dgm:prSet presAssocID="{CD7F0A3D-3A27-4FBA-9EC0-079471870F3A}" presName="root2" presStyleCnt="0"/>
      <dgm:spPr/>
    </dgm:pt>
    <dgm:pt modelId="{BDE061A3-31A2-4E95-A29A-F5983C87C3DD}" type="pres">
      <dgm:prSet presAssocID="{CD7F0A3D-3A27-4FBA-9EC0-079471870F3A}" presName="LevelTwoTextNode" presStyleLbl="node3" presStyleIdx="9" presStyleCnt="11" custScaleX="472784" custScaleY="82026" custLinFactNeighborX="8157" custLinFactNeighborY="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22AF23-F00C-4CEF-BCB4-4C9F2B31B925}" type="pres">
      <dgm:prSet presAssocID="{CD7F0A3D-3A27-4FBA-9EC0-079471870F3A}" presName="level3hierChild" presStyleCnt="0"/>
      <dgm:spPr/>
    </dgm:pt>
    <dgm:pt modelId="{B9F29C2B-658E-49A1-8606-C6275B64419C}" type="pres">
      <dgm:prSet presAssocID="{EE955A37-ABE2-44FB-B7C0-2DAC7E01B936}" presName="conn2-1" presStyleLbl="parChTrans1D3" presStyleIdx="10" presStyleCnt="11"/>
      <dgm:spPr/>
      <dgm:t>
        <a:bodyPr/>
        <a:lstStyle/>
        <a:p>
          <a:endParaRPr lang="es-ES"/>
        </a:p>
      </dgm:t>
    </dgm:pt>
    <dgm:pt modelId="{D8521774-4695-4803-AF43-999EF75B8329}" type="pres">
      <dgm:prSet presAssocID="{EE955A37-ABE2-44FB-B7C0-2DAC7E01B936}" presName="connTx" presStyleLbl="parChTrans1D3" presStyleIdx="10" presStyleCnt="11"/>
      <dgm:spPr/>
      <dgm:t>
        <a:bodyPr/>
        <a:lstStyle/>
        <a:p>
          <a:endParaRPr lang="es-ES"/>
        </a:p>
      </dgm:t>
    </dgm:pt>
    <dgm:pt modelId="{BC0BAED4-8F50-431A-9801-B9A34DEB2419}" type="pres">
      <dgm:prSet presAssocID="{AEB5472D-E78B-4BF6-8D27-CD77CC29DDE2}" presName="root2" presStyleCnt="0"/>
      <dgm:spPr/>
    </dgm:pt>
    <dgm:pt modelId="{7CB876EA-B930-4A2D-A6B9-B43D1A7D6129}" type="pres">
      <dgm:prSet presAssocID="{AEB5472D-E78B-4BF6-8D27-CD77CC29DDE2}" presName="LevelTwoTextNode" presStyleLbl="node3" presStyleIdx="10" presStyleCnt="11" custScaleX="472784" custScaleY="78043" custLinFactNeighborX="10294" custLinFactNeighborY="2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40DA8-1CAC-4E52-B20E-AD58DC11A8C1}" type="pres">
      <dgm:prSet presAssocID="{AEB5472D-E78B-4BF6-8D27-CD77CC29DDE2}" presName="level3hierChild" presStyleCnt="0"/>
      <dgm:spPr/>
    </dgm:pt>
  </dgm:ptLst>
  <dgm:cxnLst>
    <dgm:cxn modelId="{C983BAD5-8160-476C-970D-2531F7975C35}" type="presOf" srcId="{C3DA70CD-CD6D-4743-ACB6-CA525D9986F4}" destId="{A3BD82A5-AE6C-4E05-8375-F8B167DF7770}" srcOrd="0" destOrd="0" presId="urn:microsoft.com/office/officeart/2005/8/layout/hierarchy2"/>
    <dgm:cxn modelId="{F1FA0CB7-64D3-4C78-8C2D-4D4AA0DB2ED2}" srcId="{F88D8F06-47B7-495F-879B-3E3EAC901FF6}" destId="{34F6C4AB-31FD-4D8B-8116-6F6BDD2B9C91}" srcOrd="2" destOrd="0" parTransId="{30D8B418-647E-4C71-AFD4-D8D7F7F14C73}" sibTransId="{0D23D29B-0F7A-4CA8-85E6-B548C2E4A58B}"/>
    <dgm:cxn modelId="{29D8F578-81F1-4B84-8049-C510E2330001}" srcId="{E1FD832C-A46B-4F11-9754-BBA689978AC0}" destId="{719B0759-566F-4248-905A-A99FF2BDA798}" srcOrd="3" destOrd="0" parTransId="{25868752-87E5-4A00-AFC7-2E7B77BE5A11}" sibTransId="{13339037-8A52-45EF-B8D0-AF5E5C8C74EF}"/>
    <dgm:cxn modelId="{2791CDC9-500C-47AA-8038-8B3B4F5945F6}" type="presOf" srcId="{EE955A37-ABE2-44FB-B7C0-2DAC7E01B936}" destId="{D8521774-4695-4803-AF43-999EF75B8329}" srcOrd="1" destOrd="0" presId="urn:microsoft.com/office/officeart/2005/8/layout/hierarchy2"/>
    <dgm:cxn modelId="{A6D0D403-8BC6-487D-B155-EC16143AF55A}" type="presOf" srcId="{4531E1A7-E34A-475A-9F9E-4CE2B9F9F203}" destId="{E6060091-33F1-4C19-8879-9711CCD7D889}" srcOrd="0" destOrd="0" presId="urn:microsoft.com/office/officeart/2005/8/layout/hierarchy2"/>
    <dgm:cxn modelId="{BD97C6F0-D4B4-43C9-97A4-7FCA5864AD9F}" type="presOf" srcId="{B783F1B1-2E4D-4A38-A9CF-3F9C71A1BB05}" destId="{5A5A1A81-EB1F-41E4-95FC-236E8ED83499}" srcOrd="0" destOrd="0" presId="urn:microsoft.com/office/officeart/2005/8/layout/hierarchy2"/>
    <dgm:cxn modelId="{A945629C-A08E-40D5-919E-5489FDBCC372}" type="presOf" srcId="{418F93E2-F98C-4FFA-AA92-A53454B23511}" destId="{301589B8-A781-4598-857B-6EDB42C9972F}" srcOrd="0" destOrd="0" presId="urn:microsoft.com/office/officeart/2005/8/layout/hierarchy2"/>
    <dgm:cxn modelId="{6D4BB43F-19AD-4B75-BC11-CCF5352DBC7B}" type="presOf" srcId="{2EFF67CB-EB88-4EB7-87E4-60B463FB6F0E}" destId="{363F1391-4ECF-4B71-8B2B-A64018843E4D}" srcOrd="1" destOrd="0" presId="urn:microsoft.com/office/officeart/2005/8/layout/hierarchy2"/>
    <dgm:cxn modelId="{5BEB99AB-7085-4B4C-A3B7-A91A1769B4F4}" type="presOf" srcId="{EE955A37-ABE2-44FB-B7C0-2DAC7E01B936}" destId="{B9F29C2B-658E-49A1-8606-C6275B64419C}" srcOrd="0" destOrd="0" presId="urn:microsoft.com/office/officeart/2005/8/layout/hierarchy2"/>
    <dgm:cxn modelId="{5A480435-C762-4952-A714-405EACAA87FF}" type="presOf" srcId="{9AA8C379-D719-4369-8119-B8120AE5E530}" destId="{CE2C0A12-C671-4EF3-8FA0-F67A2A65D327}" srcOrd="0" destOrd="0" presId="urn:microsoft.com/office/officeart/2005/8/layout/hierarchy2"/>
    <dgm:cxn modelId="{9BD05DC2-461B-4836-9878-B08199124EA8}" type="presOf" srcId="{E1FD832C-A46B-4F11-9754-BBA689978AC0}" destId="{752B29FB-6387-45DE-818F-7F9F5A9A2DAB}" srcOrd="0" destOrd="0" presId="urn:microsoft.com/office/officeart/2005/8/layout/hierarchy2"/>
    <dgm:cxn modelId="{5E66E9B6-B505-47C9-9CB9-EC8A581303D8}" type="presOf" srcId="{91680DA8-7276-43CD-9847-6B18B53E353C}" destId="{223EB1AD-BE62-4B11-81A5-33F38F0B550D}" srcOrd="1" destOrd="0" presId="urn:microsoft.com/office/officeart/2005/8/layout/hierarchy2"/>
    <dgm:cxn modelId="{B34E9282-D716-4DF8-92CE-9B2A6B2C36D2}" type="presOf" srcId="{FF721B7B-0BC2-4BBF-9178-395BEF95FDF3}" destId="{366DF3C1-15E9-4B5A-AAED-E581B6FB0C43}" srcOrd="1" destOrd="0" presId="urn:microsoft.com/office/officeart/2005/8/layout/hierarchy2"/>
    <dgm:cxn modelId="{7C7DD2B9-864C-4B88-8B23-7D60D2E8285A}" type="presOf" srcId="{2EFF67CB-EB88-4EB7-87E4-60B463FB6F0E}" destId="{3A73D3BC-88B8-4BD6-A228-3279CA94E18B}" srcOrd="0" destOrd="0" presId="urn:microsoft.com/office/officeart/2005/8/layout/hierarchy2"/>
    <dgm:cxn modelId="{07A03AB8-177D-4B24-8A95-CA6D0BAB25C7}" srcId="{D64B6862-A81A-44DB-88E5-A8BCEA1C0769}" destId="{E1FD832C-A46B-4F11-9754-BBA689978AC0}" srcOrd="1" destOrd="0" parTransId="{1EFAC6A2-7759-4C1D-AA0E-837FCFF4F28A}" sibTransId="{5D60A75D-770E-412B-9147-B40186D6E4BD}"/>
    <dgm:cxn modelId="{46983CC8-3AB5-4015-BBAE-E7F0AE6AAAB5}" type="presOf" srcId="{4531E1A7-E34A-475A-9F9E-4CE2B9F9F203}" destId="{5FD84C67-7A3A-4F7F-B6ED-F4B857DB8D81}" srcOrd="1" destOrd="0" presId="urn:microsoft.com/office/officeart/2005/8/layout/hierarchy2"/>
    <dgm:cxn modelId="{A9DECB2B-4A67-4F19-9204-2D52A53C0A16}" type="presOf" srcId="{34F6C4AB-31FD-4D8B-8116-6F6BDD2B9C91}" destId="{C5F34FB5-7052-434D-BB1A-E01917C0AF2C}" srcOrd="0" destOrd="0" presId="urn:microsoft.com/office/officeart/2005/8/layout/hierarchy2"/>
    <dgm:cxn modelId="{1907764C-CB9F-4BE9-AB83-70A4B09C1DE3}" type="presOf" srcId="{37A6F815-68A1-43B7-B886-4AB8139C6E7A}" destId="{F5F7C40B-D3CF-4C6A-91BA-95AA072E9AD2}" srcOrd="0" destOrd="0" presId="urn:microsoft.com/office/officeart/2005/8/layout/hierarchy2"/>
    <dgm:cxn modelId="{5A443FEB-FE61-4AAC-BCEA-E23ECAE945C3}" type="presOf" srcId="{6AAD7BB8-FDDF-4978-A99A-899DE6D9D1A8}" destId="{6961D168-627A-42C7-B58F-7015FC642E5A}" srcOrd="0" destOrd="0" presId="urn:microsoft.com/office/officeart/2005/8/layout/hierarchy2"/>
    <dgm:cxn modelId="{E0AF37CC-1626-4926-AF8A-0AE9C97B42FA}" type="presOf" srcId="{66C85F0C-0176-4C7C-AE12-D1E6B917799E}" destId="{B46C6572-2B34-46F4-BA19-A106496DEB3E}" srcOrd="0" destOrd="0" presId="urn:microsoft.com/office/officeart/2005/8/layout/hierarchy2"/>
    <dgm:cxn modelId="{2D8239E3-8C01-4798-9A8A-724B08E415F2}" type="presOf" srcId="{D9C21B6C-F561-4298-920A-20A79BB493E4}" destId="{EB11263A-ECED-4BBC-8D93-F57863108174}" srcOrd="1" destOrd="0" presId="urn:microsoft.com/office/officeart/2005/8/layout/hierarchy2"/>
    <dgm:cxn modelId="{EFC0CD03-736E-4CAB-801F-A825CB433321}" srcId="{F88D8F06-47B7-495F-879B-3E3EAC901FF6}" destId="{66C85F0C-0176-4C7C-AE12-D1E6B917799E}" srcOrd="3" destOrd="0" parTransId="{9AA8C379-D719-4369-8119-B8120AE5E530}" sibTransId="{02B1BF18-1FB1-4A0C-B530-EF52F4F36B4D}"/>
    <dgm:cxn modelId="{F9B06439-C8D7-459F-848B-5B417FE8FA14}" type="presOf" srcId="{25868752-87E5-4A00-AFC7-2E7B77BE5A11}" destId="{4A1872DD-FDB3-42B8-8839-EC9D19252B1C}" srcOrd="0" destOrd="0" presId="urn:microsoft.com/office/officeart/2005/8/layout/hierarchy2"/>
    <dgm:cxn modelId="{28D12E18-1B08-4C6C-8E03-09338DE0C760}" type="presOf" srcId="{1EFAC6A2-7759-4C1D-AA0E-837FCFF4F28A}" destId="{D1B5C0D3-9F73-406E-AA48-C834B7BCCA04}" srcOrd="0" destOrd="0" presId="urn:microsoft.com/office/officeart/2005/8/layout/hierarchy2"/>
    <dgm:cxn modelId="{2C4A2141-6F4B-4C9E-B8A1-8466F82F3CD8}" type="presOf" srcId="{AEB5472D-E78B-4BF6-8D27-CD77CC29DDE2}" destId="{7CB876EA-B930-4A2D-A6B9-B43D1A7D6129}" srcOrd="0" destOrd="0" presId="urn:microsoft.com/office/officeart/2005/8/layout/hierarchy2"/>
    <dgm:cxn modelId="{431EDAD3-D590-4BEC-A21F-4279670B766F}" srcId="{E1FD832C-A46B-4F11-9754-BBA689978AC0}" destId="{D324305E-F90A-419E-A9FD-6DBD4704D6C6}" srcOrd="1" destOrd="0" parTransId="{2EFF67CB-EB88-4EB7-87E4-60B463FB6F0E}" sibTransId="{E6202B38-4AA2-40A3-8F7E-0D58351DDA6D}"/>
    <dgm:cxn modelId="{603E0614-E358-4857-8F7F-CB8DD9C157B0}" type="presOf" srcId="{7736286E-5E31-4C28-A6F0-722341016A4D}" destId="{479EFF8E-8296-4795-85F5-236D5E22EA87}" srcOrd="0" destOrd="0" presId="urn:microsoft.com/office/officeart/2005/8/layout/hierarchy2"/>
    <dgm:cxn modelId="{CF6D1860-43D2-41AA-AACC-F8339D2E7E9A}" type="presOf" srcId="{D0586A3E-BB8A-4E54-9637-FD6D76AA4C5F}" destId="{DD45064C-E3EA-4658-90B3-5B09DD025C3B}" srcOrd="1" destOrd="0" presId="urn:microsoft.com/office/officeart/2005/8/layout/hierarchy2"/>
    <dgm:cxn modelId="{4562552D-B4A0-46AA-BA9D-0E354A828BF4}" type="presOf" srcId="{7736286E-5E31-4C28-A6F0-722341016A4D}" destId="{12F59AF6-84C1-44E1-B8D8-C87B5DCB6AA8}" srcOrd="1" destOrd="0" presId="urn:microsoft.com/office/officeart/2005/8/layout/hierarchy2"/>
    <dgm:cxn modelId="{831AEEFB-A229-4F3E-8479-C1704D54AC93}" type="presOf" srcId="{6B19EA3F-D3A0-4B8A-8360-DFC69FA29477}" destId="{552CC404-6AB5-4356-B817-E1CF827DD37C}" srcOrd="1" destOrd="0" presId="urn:microsoft.com/office/officeart/2005/8/layout/hierarchy2"/>
    <dgm:cxn modelId="{56F8A50B-765B-4D4B-9FC3-88655FE9C532}" srcId="{F88D8F06-47B7-495F-879B-3E3EAC901FF6}" destId="{B783F1B1-2E4D-4A38-A9CF-3F9C71A1BB05}" srcOrd="0" destOrd="0" parTransId="{4531E1A7-E34A-475A-9F9E-4CE2B9F9F203}" sibTransId="{248EE8C5-6A68-4B48-8D8B-B5DD337FBE4B}"/>
    <dgm:cxn modelId="{25E2C107-36DA-4CE1-BC0A-06DCC1513F79}" srcId="{E1FD832C-A46B-4F11-9754-BBA689978AC0}" destId="{418F93E2-F98C-4FFA-AA92-A53454B23511}" srcOrd="0" destOrd="0" parTransId="{7736286E-5E31-4C28-A6F0-722341016A4D}" sibTransId="{846AD761-3F20-4353-B04A-360792F7D15C}"/>
    <dgm:cxn modelId="{947165B0-B21F-4BF0-BE67-A583815FD286}" type="presOf" srcId="{19380167-8C9F-4227-A222-D7917E2D8132}" destId="{706132F6-3DBA-4990-A3A9-5B1E8809699E}" srcOrd="0" destOrd="0" presId="urn:microsoft.com/office/officeart/2005/8/layout/hierarchy2"/>
    <dgm:cxn modelId="{50EC9861-E9B2-4D72-84A2-61B3F92FAC6B}" type="presOf" srcId="{25868752-87E5-4A00-AFC7-2E7B77BE5A11}" destId="{17D60859-372D-4462-83DF-04E294D7806C}" srcOrd="1" destOrd="0" presId="urn:microsoft.com/office/officeart/2005/8/layout/hierarchy2"/>
    <dgm:cxn modelId="{47173EF3-8F92-4A60-A85E-3FB2708F8083}" type="presOf" srcId="{F88D8F06-47B7-495F-879B-3E3EAC901FF6}" destId="{4F5EBE9A-C228-483E-96F8-746ADA795792}" srcOrd="0" destOrd="0" presId="urn:microsoft.com/office/officeart/2005/8/layout/hierarchy2"/>
    <dgm:cxn modelId="{5D1FE0BF-2116-42F0-B07B-E597DB3A6B16}" srcId="{D64B6862-A81A-44DB-88E5-A8BCEA1C0769}" destId="{F88D8F06-47B7-495F-879B-3E3EAC901FF6}" srcOrd="0" destOrd="0" parTransId="{91680DA8-7276-43CD-9847-6B18B53E353C}" sibTransId="{5F9A8F2E-B154-4264-AD13-48D7FB5DCEDC}"/>
    <dgm:cxn modelId="{18D6F811-35E4-4C97-B317-BBE317C4548C}" type="presOf" srcId="{6B19EA3F-D3A0-4B8A-8360-DFC69FA29477}" destId="{59487DB0-CB22-4D95-8D0A-519C978E7AC3}" srcOrd="0" destOrd="0" presId="urn:microsoft.com/office/officeart/2005/8/layout/hierarchy2"/>
    <dgm:cxn modelId="{24A77B93-955F-421E-B0CE-95B07E5E0AE3}" type="presOf" srcId="{C2B2ABC2-B48A-48DE-861D-943D2E4AA1ED}" destId="{C1D975DF-00DC-4F89-9FC5-D2FD828F48B8}" srcOrd="0" destOrd="0" presId="urn:microsoft.com/office/officeart/2005/8/layout/hierarchy2"/>
    <dgm:cxn modelId="{C575A422-6E75-484D-B415-C94E9B66CA45}" srcId="{C3DA70CD-CD6D-4743-ACB6-CA525D9986F4}" destId="{AEB5472D-E78B-4BF6-8D27-CD77CC29DDE2}" srcOrd="1" destOrd="0" parTransId="{EE955A37-ABE2-44FB-B7C0-2DAC7E01B936}" sibTransId="{983A2D5F-3992-49E3-9C1E-332B8C077728}"/>
    <dgm:cxn modelId="{F29FA083-F93D-4DE9-B4F1-98AA40054A33}" type="presOf" srcId="{BCE7AEBD-9F5F-4316-A8CE-CFF20B787198}" destId="{C77E7836-1E47-4E59-A2A4-59FC9F6BE0D1}" srcOrd="0" destOrd="0" presId="urn:microsoft.com/office/officeart/2005/8/layout/hierarchy2"/>
    <dgm:cxn modelId="{87869693-7094-4A24-9361-36644F839329}" srcId="{C3DA70CD-CD6D-4743-ACB6-CA525D9986F4}" destId="{CD7F0A3D-3A27-4FBA-9EC0-079471870F3A}" srcOrd="0" destOrd="0" parTransId="{D0586A3E-BB8A-4E54-9637-FD6D76AA4C5F}" sibTransId="{658F700D-F794-48C8-ACE8-04713A6FA005}"/>
    <dgm:cxn modelId="{0AC1969F-3368-4778-BE44-DD5636FB90C1}" type="presOf" srcId="{37A6F815-68A1-43B7-B886-4AB8139C6E7A}" destId="{78D2149A-C9D3-47AB-A71D-75F422DC4974}" srcOrd="1" destOrd="0" presId="urn:microsoft.com/office/officeart/2005/8/layout/hierarchy2"/>
    <dgm:cxn modelId="{D11365FF-272F-4220-9983-5B8600CC7375}" type="presOf" srcId="{D324305E-F90A-419E-A9FD-6DBD4704D6C6}" destId="{F0DD0A51-8E79-4529-A6F3-00AEB1465192}" srcOrd="0" destOrd="0" presId="urn:microsoft.com/office/officeart/2005/8/layout/hierarchy2"/>
    <dgm:cxn modelId="{28534F1E-C1DE-4515-ADBE-EACE7AE02D14}" type="presOf" srcId="{D9C21B6C-F561-4298-920A-20A79BB493E4}" destId="{EA268824-8D58-4785-93E8-B6B7BDD31083}" srcOrd="0" destOrd="0" presId="urn:microsoft.com/office/officeart/2005/8/layout/hierarchy2"/>
    <dgm:cxn modelId="{64CC6B67-0A6C-4E78-A1F5-062553B89EE8}" srcId="{E1FD832C-A46B-4F11-9754-BBA689978AC0}" destId="{6AAD7BB8-FDDF-4978-A99A-899DE6D9D1A8}" srcOrd="2" destOrd="0" parTransId="{6B19EA3F-D3A0-4B8A-8360-DFC69FA29477}" sibTransId="{92C8D7CD-F727-4C9C-9E18-5298FC06D7B7}"/>
    <dgm:cxn modelId="{0E89BF74-F83E-4700-94D2-C823618EA80A}" type="presOf" srcId="{D0586A3E-BB8A-4E54-9637-FD6D76AA4C5F}" destId="{E97B99B5-CC96-4AE1-9212-D0227335E235}" srcOrd="0" destOrd="0" presId="urn:microsoft.com/office/officeart/2005/8/layout/hierarchy2"/>
    <dgm:cxn modelId="{4FE0351B-8CBA-4A03-9E53-E99886830904}" type="presOf" srcId="{91680DA8-7276-43CD-9847-6B18B53E353C}" destId="{392355EF-0978-4D5A-8BD9-6FD2C380416C}" srcOrd="0" destOrd="0" presId="urn:microsoft.com/office/officeart/2005/8/layout/hierarchy2"/>
    <dgm:cxn modelId="{C6321C39-7C24-4098-9278-423E2C99C4A8}" type="presOf" srcId="{FF721B7B-0BC2-4BBF-9178-395BEF95FDF3}" destId="{572069C6-6B05-4AB6-B913-768534409E72}" srcOrd="0" destOrd="0" presId="urn:microsoft.com/office/officeart/2005/8/layout/hierarchy2"/>
    <dgm:cxn modelId="{1D6D7AC0-64D7-476B-AE20-E1D529216250}" type="presOf" srcId="{30D8B418-647E-4C71-AFD4-D8D7F7F14C73}" destId="{0A777F1B-C37E-4DC6-9576-350FBB7A40CD}" srcOrd="0" destOrd="0" presId="urn:microsoft.com/office/officeart/2005/8/layout/hierarchy2"/>
    <dgm:cxn modelId="{22896A0C-A77B-4910-917E-51D470BAE36E}" type="presOf" srcId="{D64B6862-A81A-44DB-88E5-A8BCEA1C0769}" destId="{1517717A-A317-4FBC-9648-B14A1F7AEE10}" srcOrd="0" destOrd="0" presId="urn:microsoft.com/office/officeart/2005/8/layout/hierarchy2"/>
    <dgm:cxn modelId="{E6B697F3-3D0A-4103-AEA8-58A4FC4C6DBB}" type="presOf" srcId="{719B0759-566F-4248-905A-A99FF2BDA798}" destId="{6CAF82D8-8D93-4D09-A4DA-549255D98D2B}" srcOrd="0" destOrd="0" presId="urn:microsoft.com/office/officeart/2005/8/layout/hierarchy2"/>
    <dgm:cxn modelId="{52733A00-DE51-4B0D-B6D6-25762B76F705}" type="presOf" srcId="{1EFAC6A2-7759-4C1D-AA0E-837FCFF4F28A}" destId="{51266868-C44E-414D-B27A-314AACF71F2E}" srcOrd="1" destOrd="0" presId="urn:microsoft.com/office/officeart/2005/8/layout/hierarchy2"/>
    <dgm:cxn modelId="{4FF012CB-B0C9-421F-8CC6-84022C8CD37E}" srcId="{E1FD832C-A46B-4F11-9754-BBA689978AC0}" destId="{C2B2ABC2-B48A-48DE-861D-943D2E4AA1ED}" srcOrd="4" destOrd="0" parTransId="{37A6F815-68A1-43B7-B886-4AB8139C6E7A}" sibTransId="{F4AAC72C-B1F3-4C09-8652-CFF0AA653CE2}"/>
    <dgm:cxn modelId="{3C9D7632-8407-4679-9ED2-B971F7996A51}" srcId="{BCE7AEBD-9F5F-4316-A8CE-CFF20B787198}" destId="{D64B6862-A81A-44DB-88E5-A8BCEA1C0769}" srcOrd="0" destOrd="0" parTransId="{A6157B7C-C8A1-41CE-881B-2CE324469F50}" sibTransId="{E6F821DC-60B8-427A-B0A3-DB11203CB62C}"/>
    <dgm:cxn modelId="{77060C00-41A2-45E2-B198-F6F038AC2A34}" srcId="{D64B6862-A81A-44DB-88E5-A8BCEA1C0769}" destId="{C3DA70CD-CD6D-4743-ACB6-CA525D9986F4}" srcOrd="2" destOrd="0" parTransId="{D9C21B6C-F561-4298-920A-20A79BB493E4}" sibTransId="{6510976C-31D0-4E6E-8438-F27D01DBF767}"/>
    <dgm:cxn modelId="{387C38DE-4883-4C37-A763-26652DBF5E6A}" type="presOf" srcId="{9AA8C379-D719-4369-8119-B8120AE5E530}" destId="{9ECE8657-2874-46D7-B03E-EF72733C9CE3}" srcOrd="1" destOrd="0" presId="urn:microsoft.com/office/officeart/2005/8/layout/hierarchy2"/>
    <dgm:cxn modelId="{EC205F25-CECD-47FF-A386-39F3347970E9}" srcId="{F88D8F06-47B7-495F-879B-3E3EAC901FF6}" destId="{19380167-8C9F-4227-A222-D7917E2D8132}" srcOrd="1" destOrd="0" parTransId="{FF721B7B-0BC2-4BBF-9178-395BEF95FDF3}" sibTransId="{ABE39620-C749-4B3A-9295-06A5170C23FF}"/>
    <dgm:cxn modelId="{0EC88955-2573-4D9A-BB3F-EF150C011200}" type="presOf" srcId="{30D8B418-647E-4C71-AFD4-D8D7F7F14C73}" destId="{AFC2AC51-5E12-4F12-A1F3-18C753432BBF}" srcOrd="1" destOrd="0" presId="urn:microsoft.com/office/officeart/2005/8/layout/hierarchy2"/>
    <dgm:cxn modelId="{A43C5DDB-E3D9-4DEB-BD8D-57B3AA80A586}" type="presOf" srcId="{CD7F0A3D-3A27-4FBA-9EC0-079471870F3A}" destId="{BDE061A3-31A2-4E95-A29A-F5983C87C3DD}" srcOrd="0" destOrd="0" presId="urn:microsoft.com/office/officeart/2005/8/layout/hierarchy2"/>
    <dgm:cxn modelId="{6011A99C-BB85-450E-A7BB-0C66EE71703C}" type="presParOf" srcId="{C77E7836-1E47-4E59-A2A4-59FC9F6BE0D1}" destId="{7AB2F7D4-83B4-4402-94F7-751D053F698B}" srcOrd="0" destOrd="0" presId="urn:microsoft.com/office/officeart/2005/8/layout/hierarchy2"/>
    <dgm:cxn modelId="{800FF24A-2D5E-4F6E-BAB7-907FD7D09706}" type="presParOf" srcId="{7AB2F7D4-83B4-4402-94F7-751D053F698B}" destId="{1517717A-A317-4FBC-9648-B14A1F7AEE10}" srcOrd="0" destOrd="0" presId="urn:microsoft.com/office/officeart/2005/8/layout/hierarchy2"/>
    <dgm:cxn modelId="{18917CBE-CD79-4C02-9C9C-253451F03F1A}" type="presParOf" srcId="{7AB2F7D4-83B4-4402-94F7-751D053F698B}" destId="{36DE78EE-8B33-4ADD-BDDE-EE9A06F8C738}" srcOrd="1" destOrd="0" presId="urn:microsoft.com/office/officeart/2005/8/layout/hierarchy2"/>
    <dgm:cxn modelId="{299BB942-43D1-431C-83B8-C83DB2E2AEB5}" type="presParOf" srcId="{36DE78EE-8B33-4ADD-BDDE-EE9A06F8C738}" destId="{392355EF-0978-4D5A-8BD9-6FD2C380416C}" srcOrd="0" destOrd="0" presId="urn:microsoft.com/office/officeart/2005/8/layout/hierarchy2"/>
    <dgm:cxn modelId="{77178769-6F47-4140-ACAB-7190F246BF0A}" type="presParOf" srcId="{392355EF-0978-4D5A-8BD9-6FD2C380416C}" destId="{223EB1AD-BE62-4B11-81A5-33F38F0B550D}" srcOrd="0" destOrd="0" presId="urn:microsoft.com/office/officeart/2005/8/layout/hierarchy2"/>
    <dgm:cxn modelId="{EB7FA057-B400-4C46-AB69-05A381D294C2}" type="presParOf" srcId="{36DE78EE-8B33-4ADD-BDDE-EE9A06F8C738}" destId="{8173F278-7BA1-4C1D-8269-C954EB1AAAD8}" srcOrd="1" destOrd="0" presId="urn:microsoft.com/office/officeart/2005/8/layout/hierarchy2"/>
    <dgm:cxn modelId="{9C2CC26B-7B61-4D55-B98B-76009C462562}" type="presParOf" srcId="{8173F278-7BA1-4C1D-8269-C954EB1AAAD8}" destId="{4F5EBE9A-C228-483E-96F8-746ADA795792}" srcOrd="0" destOrd="0" presId="urn:microsoft.com/office/officeart/2005/8/layout/hierarchy2"/>
    <dgm:cxn modelId="{2B15DCFE-933E-44B4-9B70-019E42864206}" type="presParOf" srcId="{8173F278-7BA1-4C1D-8269-C954EB1AAAD8}" destId="{B2E587E8-762D-4235-99CD-66F7DC97449E}" srcOrd="1" destOrd="0" presId="urn:microsoft.com/office/officeart/2005/8/layout/hierarchy2"/>
    <dgm:cxn modelId="{E7536F92-E9B6-4F72-A5B9-19960C35ED9B}" type="presParOf" srcId="{B2E587E8-762D-4235-99CD-66F7DC97449E}" destId="{E6060091-33F1-4C19-8879-9711CCD7D889}" srcOrd="0" destOrd="0" presId="urn:microsoft.com/office/officeart/2005/8/layout/hierarchy2"/>
    <dgm:cxn modelId="{65449596-A93D-430F-8B68-345C55CC46C9}" type="presParOf" srcId="{E6060091-33F1-4C19-8879-9711CCD7D889}" destId="{5FD84C67-7A3A-4F7F-B6ED-F4B857DB8D81}" srcOrd="0" destOrd="0" presId="urn:microsoft.com/office/officeart/2005/8/layout/hierarchy2"/>
    <dgm:cxn modelId="{036A5F0C-C90F-4994-8ECC-E5ED0F3D70D6}" type="presParOf" srcId="{B2E587E8-762D-4235-99CD-66F7DC97449E}" destId="{37156E34-97DF-430B-94CE-4127716D62F1}" srcOrd="1" destOrd="0" presId="urn:microsoft.com/office/officeart/2005/8/layout/hierarchy2"/>
    <dgm:cxn modelId="{E64A3520-E1BB-46A6-8337-5DC3B3B21E5B}" type="presParOf" srcId="{37156E34-97DF-430B-94CE-4127716D62F1}" destId="{5A5A1A81-EB1F-41E4-95FC-236E8ED83499}" srcOrd="0" destOrd="0" presId="urn:microsoft.com/office/officeart/2005/8/layout/hierarchy2"/>
    <dgm:cxn modelId="{1243313E-5073-4D3F-AF49-A276FF583361}" type="presParOf" srcId="{37156E34-97DF-430B-94CE-4127716D62F1}" destId="{5D9D5D00-487A-4572-A214-FDF6F606AED2}" srcOrd="1" destOrd="0" presId="urn:microsoft.com/office/officeart/2005/8/layout/hierarchy2"/>
    <dgm:cxn modelId="{8001DB9E-7C4C-4059-97BA-7EAB65A7E3A5}" type="presParOf" srcId="{B2E587E8-762D-4235-99CD-66F7DC97449E}" destId="{572069C6-6B05-4AB6-B913-768534409E72}" srcOrd="2" destOrd="0" presId="urn:microsoft.com/office/officeart/2005/8/layout/hierarchy2"/>
    <dgm:cxn modelId="{E10A067A-A5CB-4ACA-951A-6E282DC45D02}" type="presParOf" srcId="{572069C6-6B05-4AB6-B913-768534409E72}" destId="{366DF3C1-15E9-4B5A-AAED-E581B6FB0C43}" srcOrd="0" destOrd="0" presId="urn:microsoft.com/office/officeart/2005/8/layout/hierarchy2"/>
    <dgm:cxn modelId="{096629FE-EC62-4E87-8495-D34E6AEDE641}" type="presParOf" srcId="{B2E587E8-762D-4235-99CD-66F7DC97449E}" destId="{E51AFE80-93C1-415A-AC66-F57C33B52C9C}" srcOrd="3" destOrd="0" presId="urn:microsoft.com/office/officeart/2005/8/layout/hierarchy2"/>
    <dgm:cxn modelId="{1F8C1C6E-93FA-4559-9CFB-955926A6516D}" type="presParOf" srcId="{E51AFE80-93C1-415A-AC66-F57C33B52C9C}" destId="{706132F6-3DBA-4990-A3A9-5B1E8809699E}" srcOrd="0" destOrd="0" presId="urn:microsoft.com/office/officeart/2005/8/layout/hierarchy2"/>
    <dgm:cxn modelId="{AE143378-A167-45F2-8458-7F393F281003}" type="presParOf" srcId="{E51AFE80-93C1-415A-AC66-F57C33B52C9C}" destId="{8AB9E5D2-5E55-4E3F-B722-F744B36BD4E5}" srcOrd="1" destOrd="0" presId="urn:microsoft.com/office/officeart/2005/8/layout/hierarchy2"/>
    <dgm:cxn modelId="{0996EB81-67B3-44D7-BED5-550413EC37B1}" type="presParOf" srcId="{B2E587E8-762D-4235-99CD-66F7DC97449E}" destId="{0A777F1B-C37E-4DC6-9576-350FBB7A40CD}" srcOrd="4" destOrd="0" presId="urn:microsoft.com/office/officeart/2005/8/layout/hierarchy2"/>
    <dgm:cxn modelId="{5934D1C4-7190-484B-8344-36BA5B3CA527}" type="presParOf" srcId="{0A777F1B-C37E-4DC6-9576-350FBB7A40CD}" destId="{AFC2AC51-5E12-4F12-A1F3-18C753432BBF}" srcOrd="0" destOrd="0" presId="urn:microsoft.com/office/officeart/2005/8/layout/hierarchy2"/>
    <dgm:cxn modelId="{4912071E-7E6E-41C7-AD8B-3A46AC82AB66}" type="presParOf" srcId="{B2E587E8-762D-4235-99CD-66F7DC97449E}" destId="{E7E049EF-43A9-4BD6-AEAB-C55A897075AA}" srcOrd="5" destOrd="0" presId="urn:microsoft.com/office/officeart/2005/8/layout/hierarchy2"/>
    <dgm:cxn modelId="{45D3B7F0-F5E2-40AA-AEB0-65C7F17C2903}" type="presParOf" srcId="{E7E049EF-43A9-4BD6-AEAB-C55A897075AA}" destId="{C5F34FB5-7052-434D-BB1A-E01917C0AF2C}" srcOrd="0" destOrd="0" presId="urn:microsoft.com/office/officeart/2005/8/layout/hierarchy2"/>
    <dgm:cxn modelId="{2D0458BF-9D03-407F-84EA-B62E46F14F54}" type="presParOf" srcId="{E7E049EF-43A9-4BD6-AEAB-C55A897075AA}" destId="{2B72772B-5AE1-438B-B0A1-CE5C9015F82F}" srcOrd="1" destOrd="0" presId="urn:microsoft.com/office/officeart/2005/8/layout/hierarchy2"/>
    <dgm:cxn modelId="{7EB1CF74-B4C0-46ED-BAA1-5F169F5CBEBC}" type="presParOf" srcId="{B2E587E8-762D-4235-99CD-66F7DC97449E}" destId="{CE2C0A12-C671-4EF3-8FA0-F67A2A65D327}" srcOrd="6" destOrd="0" presId="urn:microsoft.com/office/officeart/2005/8/layout/hierarchy2"/>
    <dgm:cxn modelId="{F0FFEACA-A51E-496C-B164-28756C053F45}" type="presParOf" srcId="{CE2C0A12-C671-4EF3-8FA0-F67A2A65D327}" destId="{9ECE8657-2874-46D7-B03E-EF72733C9CE3}" srcOrd="0" destOrd="0" presId="urn:microsoft.com/office/officeart/2005/8/layout/hierarchy2"/>
    <dgm:cxn modelId="{B4169CBB-FBD9-4BC5-AD26-3C61CFE6B2DF}" type="presParOf" srcId="{B2E587E8-762D-4235-99CD-66F7DC97449E}" destId="{DED88464-6764-436E-816F-F946E8423225}" srcOrd="7" destOrd="0" presId="urn:microsoft.com/office/officeart/2005/8/layout/hierarchy2"/>
    <dgm:cxn modelId="{20912659-D1EA-4CCA-B3A7-917AB40FC163}" type="presParOf" srcId="{DED88464-6764-436E-816F-F946E8423225}" destId="{B46C6572-2B34-46F4-BA19-A106496DEB3E}" srcOrd="0" destOrd="0" presId="urn:microsoft.com/office/officeart/2005/8/layout/hierarchy2"/>
    <dgm:cxn modelId="{EF0B34C5-120E-4F21-A0D7-CA5DCFDC76E4}" type="presParOf" srcId="{DED88464-6764-436E-816F-F946E8423225}" destId="{59BFFE4E-3B2C-4873-B980-6F0ED647DD14}" srcOrd="1" destOrd="0" presId="urn:microsoft.com/office/officeart/2005/8/layout/hierarchy2"/>
    <dgm:cxn modelId="{41FB320F-6E54-4EF5-A56F-D0C62BA8C8A1}" type="presParOf" srcId="{36DE78EE-8B33-4ADD-BDDE-EE9A06F8C738}" destId="{D1B5C0D3-9F73-406E-AA48-C834B7BCCA04}" srcOrd="2" destOrd="0" presId="urn:microsoft.com/office/officeart/2005/8/layout/hierarchy2"/>
    <dgm:cxn modelId="{CF9B3DB6-267A-409F-8714-04C521B89B62}" type="presParOf" srcId="{D1B5C0D3-9F73-406E-AA48-C834B7BCCA04}" destId="{51266868-C44E-414D-B27A-314AACF71F2E}" srcOrd="0" destOrd="0" presId="urn:microsoft.com/office/officeart/2005/8/layout/hierarchy2"/>
    <dgm:cxn modelId="{0CF711A9-56DB-4DBF-96FC-9F7C6CA1E71B}" type="presParOf" srcId="{36DE78EE-8B33-4ADD-BDDE-EE9A06F8C738}" destId="{96C7CE87-A049-4841-95D1-B216BB52CB20}" srcOrd="3" destOrd="0" presId="urn:microsoft.com/office/officeart/2005/8/layout/hierarchy2"/>
    <dgm:cxn modelId="{5B119A40-F74C-4BFB-A670-0A81D9F605C3}" type="presParOf" srcId="{96C7CE87-A049-4841-95D1-B216BB52CB20}" destId="{752B29FB-6387-45DE-818F-7F9F5A9A2DAB}" srcOrd="0" destOrd="0" presId="urn:microsoft.com/office/officeart/2005/8/layout/hierarchy2"/>
    <dgm:cxn modelId="{B4CF769E-6E06-4CB5-A9C5-08C2965662A1}" type="presParOf" srcId="{96C7CE87-A049-4841-95D1-B216BB52CB20}" destId="{AAB1C520-2399-488A-B289-7B587593D1E0}" srcOrd="1" destOrd="0" presId="urn:microsoft.com/office/officeart/2005/8/layout/hierarchy2"/>
    <dgm:cxn modelId="{1DC91BB6-38D2-437F-BC66-BC0DC7BBF3D8}" type="presParOf" srcId="{AAB1C520-2399-488A-B289-7B587593D1E0}" destId="{479EFF8E-8296-4795-85F5-236D5E22EA87}" srcOrd="0" destOrd="0" presId="urn:microsoft.com/office/officeart/2005/8/layout/hierarchy2"/>
    <dgm:cxn modelId="{9313568E-7F37-4E43-9528-966B60BE538C}" type="presParOf" srcId="{479EFF8E-8296-4795-85F5-236D5E22EA87}" destId="{12F59AF6-84C1-44E1-B8D8-C87B5DCB6AA8}" srcOrd="0" destOrd="0" presId="urn:microsoft.com/office/officeart/2005/8/layout/hierarchy2"/>
    <dgm:cxn modelId="{8A341B31-A4D2-44F6-83F4-5C792ADD482C}" type="presParOf" srcId="{AAB1C520-2399-488A-B289-7B587593D1E0}" destId="{4F9520F5-4A6E-4DDF-AE9E-3A86BDE15645}" srcOrd="1" destOrd="0" presId="urn:microsoft.com/office/officeart/2005/8/layout/hierarchy2"/>
    <dgm:cxn modelId="{ED3FC92C-1031-4295-B60D-22040FF3A0B8}" type="presParOf" srcId="{4F9520F5-4A6E-4DDF-AE9E-3A86BDE15645}" destId="{301589B8-A781-4598-857B-6EDB42C9972F}" srcOrd="0" destOrd="0" presId="urn:microsoft.com/office/officeart/2005/8/layout/hierarchy2"/>
    <dgm:cxn modelId="{76577C96-C5A1-4C18-AE70-319B3EB921EB}" type="presParOf" srcId="{4F9520F5-4A6E-4DDF-AE9E-3A86BDE15645}" destId="{A27C6A33-5EA8-41F9-9766-49BD9071F8B9}" srcOrd="1" destOrd="0" presId="urn:microsoft.com/office/officeart/2005/8/layout/hierarchy2"/>
    <dgm:cxn modelId="{F5B50CD7-5FE4-4488-A3D5-9B3172BB1A1E}" type="presParOf" srcId="{AAB1C520-2399-488A-B289-7B587593D1E0}" destId="{3A73D3BC-88B8-4BD6-A228-3279CA94E18B}" srcOrd="2" destOrd="0" presId="urn:microsoft.com/office/officeart/2005/8/layout/hierarchy2"/>
    <dgm:cxn modelId="{46C5A66A-8435-40CD-A40B-0F6F4050BFD1}" type="presParOf" srcId="{3A73D3BC-88B8-4BD6-A228-3279CA94E18B}" destId="{363F1391-4ECF-4B71-8B2B-A64018843E4D}" srcOrd="0" destOrd="0" presId="urn:microsoft.com/office/officeart/2005/8/layout/hierarchy2"/>
    <dgm:cxn modelId="{728D828D-AA47-4B0D-97C6-F31DCEF4E2C8}" type="presParOf" srcId="{AAB1C520-2399-488A-B289-7B587593D1E0}" destId="{A3187F4B-F2BC-4814-8AD6-559AB17B9E51}" srcOrd="3" destOrd="0" presId="urn:microsoft.com/office/officeart/2005/8/layout/hierarchy2"/>
    <dgm:cxn modelId="{890DFC7E-F227-4EBF-BB43-AC8FBFB4A6F2}" type="presParOf" srcId="{A3187F4B-F2BC-4814-8AD6-559AB17B9E51}" destId="{F0DD0A51-8E79-4529-A6F3-00AEB1465192}" srcOrd="0" destOrd="0" presId="urn:microsoft.com/office/officeart/2005/8/layout/hierarchy2"/>
    <dgm:cxn modelId="{63964794-3FA1-4C60-BA19-BB0588722B5A}" type="presParOf" srcId="{A3187F4B-F2BC-4814-8AD6-559AB17B9E51}" destId="{6206E56A-6990-4DBF-A1F4-F8BEF1278A54}" srcOrd="1" destOrd="0" presId="urn:microsoft.com/office/officeart/2005/8/layout/hierarchy2"/>
    <dgm:cxn modelId="{0715312E-4F91-4195-98F3-264391760CC2}" type="presParOf" srcId="{AAB1C520-2399-488A-B289-7B587593D1E0}" destId="{59487DB0-CB22-4D95-8D0A-519C978E7AC3}" srcOrd="4" destOrd="0" presId="urn:microsoft.com/office/officeart/2005/8/layout/hierarchy2"/>
    <dgm:cxn modelId="{FC8E8829-E90E-46DB-B356-A5CF9D8141E1}" type="presParOf" srcId="{59487DB0-CB22-4D95-8D0A-519C978E7AC3}" destId="{552CC404-6AB5-4356-B817-E1CF827DD37C}" srcOrd="0" destOrd="0" presId="urn:microsoft.com/office/officeart/2005/8/layout/hierarchy2"/>
    <dgm:cxn modelId="{053AFABC-09E2-4BC0-97CB-76B9F62FF102}" type="presParOf" srcId="{AAB1C520-2399-488A-B289-7B587593D1E0}" destId="{30D9714E-8F52-4EA4-9DC0-06447377909A}" srcOrd="5" destOrd="0" presId="urn:microsoft.com/office/officeart/2005/8/layout/hierarchy2"/>
    <dgm:cxn modelId="{6387038D-D27D-4C5F-ACE4-2177D6C23251}" type="presParOf" srcId="{30D9714E-8F52-4EA4-9DC0-06447377909A}" destId="{6961D168-627A-42C7-B58F-7015FC642E5A}" srcOrd="0" destOrd="0" presId="urn:microsoft.com/office/officeart/2005/8/layout/hierarchy2"/>
    <dgm:cxn modelId="{976FE746-99B6-4A4C-BA76-E991F1C866B3}" type="presParOf" srcId="{30D9714E-8F52-4EA4-9DC0-06447377909A}" destId="{225F4E63-BC74-4D9C-AF3E-2342B813289C}" srcOrd="1" destOrd="0" presId="urn:microsoft.com/office/officeart/2005/8/layout/hierarchy2"/>
    <dgm:cxn modelId="{E38D13DF-6A69-4C93-B18E-865340997763}" type="presParOf" srcId="{AAB1C520-2399-488A-B289-7B587593D1E0}" destId="{4A1872DD-FDB3-42B8-8839-EC9D19252B1C}" srcOrd="6" destOrd="0" presId="urn:microsoft.com/office/officeart/2005/8/layout/hierarchy2"/>
    <dgm:cxn modelId="{F78CD3D8-7E05-45FE-9F93-F26C241961A6}" type="presParOf" srcId="{4A1872DD-FDB3-42B8-8839-EC9D19252B1C}" destId="{17D60859-372D-4462-83DF-04E294D7806C}" srcOrd="0" destOrd="0" presId="urn:microsoft.com/office/officeart/2005/8/layout/hierarchy2"/>
    <dgm:cxn modelId="{B2D72FC9-0B23-47CD-8C46-20FEE8474BBA}" type="presParOf" srcId="{AAB1C520-2399-488A-B289-7B587593D1E0}" destId="{7CC59AE5-3D96-4523-9FCB-030810FD7C54}" srcOrd="7" destOrd="0" presId="urn:microsoft.com/office/officeart/2005/8/layout/hierarchy2"/>
    <dgm:cxn modelId="{D64AB035-9B6A-4168-BCAD-9EB44565EF8B}" type="presParOf" srcId="{7CC59AE5-3D96-4523-9FCB-030810FD7C54}" destId="{6CAF82D8-8D93-4D09-A4DA-549255D98D2B}" srcOrd="0" destOrd="0" presId="urn:microsoft.com/office/officeart/2005/8/layout/hierarchy2"/>
    <dgm:cxn modelId="{DB4613EF-CB67-440E-AE35-F83D88B45E19}" type="presParOf" srcId="{7CC59AE5-3D96-4523-9FCB-030810FD7C54}" destId="{F907A249-4F8D-4577-B590-5B6694777BFE}" srcOrd="1" destOrd="0" presId="urn:microsoft.com/office/officeart/2005/8/layout/hierarchy2"/>
    <dgm:cxn modelId="{C2745E2B-BCB1-4457-BBBC-FFCAFA58A90C}" type="presParOf" srcId="{AAB1C520-2399-488A-B289-7B587593D1E0}" destId="{F5F7C40B-D3CF-4C6A-91BA-95AA072E9AD2}" srcOrd="8" destOrd="0" presId="urn:microsoft.com/office/officeart/2005/8/layout/hierarchy2"/>
    <dgm:cxn modelId="{9128EAB1-12B0-4396-AC0A-71EF224B20EF}" type="presParOf" srcId="{F5F7C40B-D3CF-4C6A-91BA-95AA072E9AD2}" destId="{78D2149A-C9D3-47AB-A71D-75F422DC4974}" srcOrd="0" destOrd="0" presId="urn:microsoft.com/office/officeart/2005/8/layout/hierarchy2"/>
    <dgm:cxn modelId="{9051C318-B385-41FC-9394-652D9437707A}" type="presParOf" srcId="{AAB1C520-2399-488A-B289-7B587593D1E0}" destId="{8DFFBDE8-BF47-49C5-A7F4-95205F63E4CF}" srcOrd="9" destOrd="0" presId="urn:microsoft.com/office/officeart/2005/8/layout/hierarchy2"/>
    <dgm:cxn modelId="{8142ED61-391B-4E43-9570-FE52B0C87D38}" type="presParOf" srcId="{8DFFBDE8-BF47-49C5-A7F4-95205F63E4CF}" destId="{C1D975DF-00DC-4F89-9FC5-D2FD828F48B8}" srcOrd="0" destOrd="0" presId="urn:microsoft.com/office/officeart/2005/8/layout/hierarchy2"/>
    <dgm:cxn modelId="{2A637613-996B-4025-B301-3FAE70CECA65}" type="presParOf" srcId="{8DFFBDE8-BF47-49C5-A7F4-95205F63E4CF}" destId="{4D7D556B-F66A-4585-A50E-631017361B25}" srcOrd="1" destOrd="0" presId="urn:microsoft.com/office/officeart/2005/8/layout/hierarchy2"/>
    <dgm:cxn modelId="{AE67EF1B-AE91-49D5-888B-2995734EDDD7}" type="presParOf" srcId="{36DE78EE-8B33-4ADD-BDDE-EE9A06F8C738}" destId="{EA268824-8D58-4785-93E8-B6B7BDD31083}" srcOrd="4" destOrd="0" presId="urn:microsoft.com/office/officeart/2005/8/layout/hierarchy2"/>
    <dgm:cxn modelId="{7A24B482-89E2-453B-B20A-7C7FF7F68B1D}" type="presParOf" srcId="{EA268824-8D58-4785-93E8-B6B7BDD31083}" destId="{EB11263A-ECED-4BBC-8D93-F57863108174}" srcOrd="0" destOrd="0" presId="urn:microsoft.com/office/officeart/2005/8/layout/hierarchy2"/>
    <dgm:cxn modelId="{5A69178D-7DA4-4712-B504-64B3B6BD725C}" type="presParOf" srcId="{36DE78EE-8B33-4ADD-BDDE-EE9A06F8C738}" destId="{3518285A-2C31-493F-82C4-A81F8120D09F}" srcOrd="5" destOrd="0" presId="urn:microsoft.com/office/officeart/2005/8/layout/hierarchy2"/>
    <dgm:cxn modelId="{0ABE2551-2C97-42ED-8EF3-C5EEF70E0AF8}" type="presParOf" srcId="{3518285A-2C31-493F-82C4-A81F8120D09F}" destId="{A3BD82A5-AE6C-4E05-8375-F8B167DF7770}" srcOrd="0" destOrd="0" presId="urn:microsoft.com/office/officeart/2005/8/layout/hierarchy2"/>
    <dgm:cxn modelId="{793B3A8F-01C7-4BD8-A660-3DB697EC0420}" type="presParOf" srcId="{3518285A-2C31-493F-82C4-A81F8120D09F}" destId="{8AB47EE4-FF34-4C5B-94DE-AF8EA6DD43F5}" srcOrd="1" destOrd="0" presId="urn:microsoft.com/office/officeart/2005/8/layout/hierarchy2"/>
    <dgm:cxn modelId="{4C08D416-0C20-42C1-808E-6644F85835B8}" type="presParOf" srcId="{8AB47EE4-FF34-4C5B-94DE-AF8EA6DD43F5}" destId="{E97B99B5-CC96-4AE1-9212-D0227335E235}" srcOrd="0" destOrd="0" presId="urn:microsoft.com/office/officeart/2005/8/layout/hierarchy2"/>
    <dgm:cxn modelId="{7551C9CF-DA2D-4CF9-B339-1A2F5EB15BD1}" type="presParOf" srcId="{E97B99B5-CC96-4AE1-9212-D0227335E235}" destId="{DD45064C-E3EA-4658-90B3-5B09DD025C3B}" srcOrd="0" destOrd="0" presId="urn:microsoft.com/office/officeart/2005/8/layout/hierarchy2"/>
    <dgm:cxn modelId="{B3BA73DD-DDBB-43DB-ADAA-4C82567FBFFE}" type="presParOf" srcId="{8AB47EE4-FF34-4C5B-94DE-AF8EA6DD43F5}" destId="{CD889E44-5475-4E49-8179-08C4198F90F3}" srcOrd="1" destOrd="0" presId="urn:microsoft.com/office/officeart/2005/8/layout/hierarchy2"/>
    <dgm:cxn modelId="{4833C0F7-2AC4-44E6-9E68-21C7B154260D}" type="presParOf" srcId="{CD889E44-5475-4E49-8179-08C4198F90F3}" destId="{BDE061A3-31A2-4E95-A29A-F5983C87C3DD}" srcOrd="0" destOrd="0" presId="urn:microsoft.com/office/officeart/2005/8/layout/hierarchy2"/>
    <dgm:cxn modelId="{17F37200-4E9C-44B3-8321-BD74CC69A256}" type="presParOf" srcId="{CD889E44-5475-4E49-8179-08C4198F90F3}" destId="{B122AF23-F00C-4CEF-BCB4-4C9F2B31B925}" srcOrd="1" destOrd="0" presId="urn:microsoft.com/office/officeart/2005/8/layout/hierarchy2"/>
    <dgm:cxn modelId="{C2A9FD32-C440-43FA-8F03-A2B393346C79}" type="presParOf" srcId="{8AB47EE4-FF34-4C5B-94DE-AF8EA6DD43F5}" destId="{B9F29C2B-658E-49A1-8606-C6275B64419C}" srcOrd="2" destOrd="0" presId="urn:microsoft.com/office/officeart/2005/8/layout/hierarchy2"/>
    <dgm:cxn modelId="{6EC2C0A8-DF91-480E-AE32-77E659772528}" type="presParOf" srcId="{B9F29C2B-658E-49A1-8606-C6275B64419C}" destId="{D8521774-4695-4803-AF43-999EF75B8329}" srcOrd="0" destOrd="0" presId="urn:microsoft.com/office/officeart/2005/8/layout/hierarchy2"/>
    <dgm:cxn modelId="{B1EA8F81-5CE3-4C18-93AC-A7FE68EF6E30}" type="presParOf" srcId="{8AB47EE4-FF34-4C5B-94DE-AF8EA6DD43F5}" destId="{BC0BAED4-8F50-431A-9801-B9A34DEB2419}" srcOrd="3" destOrd="0" presId="urn:microsoft.com/office/officeart/2005/8/layout/hierarchy2"/>
    <dgm:cxn modelId="{40002CD7-4F06-4F51-911F-DD86B9AFAB57}" type="presParOf" srcId="{BC0BAED4-8F50-431A-9801-B9A34DEB2419}" destId="{7CB876EA-B930-4A2D-A6B9-B43D1A7D6129}" srcOrd="0" destOrd="0" presId="urn:microsoft.com/office/officeart/2005/8/layout/hierarchy2"/>
    <dgm:cxn modelId="{EDBA5846-39FE-4367-B5AB-B201634FC817}" type="presParOf" srcId="{BC0BAED4-8F50-431A-9801-B9A34DEB2419}" destId="{10640DA8-1CAC-4E52-B20E-AD58DC11A8C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E7AEBD-9F5F-4316-A8CE-CFF20B787198}" type="doc">
      <dgm:prSet loTypeId="urn:microsoft.com/office/officeart/2005/8/layout/hierarchy2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D64B6862-A81A-44DB-88E5-A8BCEA1C076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>
            <a:spcAft>
              <a:spcPts val="0"/>
            </a:spcAft>
          </a:pPr>
          <a:r>
            <a:rPr lang="es-MX" sz="140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Información y Comunicación </a:t>
          </a:r>
        </a:p>
        <a:p>
          <a:pPr algn="ctr">
            <a:spcAft>
              <a:spcPct val="35000"/>
            </a:spcAft>
          </a:pPr>
          <a:endParaRPr lang="es-MX" sz="1000" dirty="0">
            <a:solidFill>
              <a:schemeClr val="tx1">
                <a:lumMod val="65000"/>
                <a:lumOff val="35000"/>
              </a:schemeClr>
            </a:solidFill>
            <a:effectLst/>
            <a:latin typeface="HelveticaNeueLT Std Lt" panose="020B0403020202020204" pitchFamily="34" charset="0"/>
            <a:ea typeface="+mn-ea"/>
            <a:cs typeface="+mn-cs"/>
          </a:endParaRPr>
        </a:p>
        <a:p>
          <a:pPr algn="ctr">
            <a:spcAft>
              <a:spcPct val="35000"/>
            </a:spcAft>
          </a:pPr>
          <a:r>
            <a:rPr lang="es-MX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La Administración debe establecer mecanismos que aseguren que la información relevante cuenta con los elementos de calidad suficientes y que los canales de comunicación tanto al interior como al exterior son efectivos.</a:t>
          </a:r>
        </a:p>
        <a:p>
          <a:pPr algn="ctr">
            <a:spcAft>
              <a:spcPct val="35000"/>
            </a:spcAft>
          </a:pPr>
          <a:r>
            <a:rPr lang="es-MX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Los sistemas de información y comunicación, deben diseñarse e instrumentarse bajo criterios de utilidad, confiabilidad y oportunidad.</a:t>
          </a:r>
          <a:endParaRPr lang="es-ES" sz="1000" b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A6157B7C-C8A1-41CE-881B-2CE324469F50}" type="parTrans" cxnId="{3C9D7632-8407-4679-9ED2-B971F7996A51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6F821DC-60B8-427A-B0A3-DB11203CB62C}" type="sibTrans" cxnId="{3C9D7632-8407-4679-9ED2-B971F7996A51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1FD832C-A46B-4F11-9754-BBA689978AC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>
            <a:spcAft>
              <a:spcPts val="0"/>
            </a:spcAft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Comunicar Internamente.</a:t>
          </a:r>
        </a:p>
        <a:p>
          <a:pPr>
            <a:spcAft>
              <a:spcPts val="0"/>
            </a:spcAft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(Contar con mecanismos de comunicación apropiados para difundir </a:t>
          </a:r>
          <a:r>
            <a:rPr lang="es-MX" sz="90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en todas las áreas 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información relevante y de calidad)</a:t>
          </a:r>
          <a:endParaRPr lang="es-ES" sz="900" b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1EFAC6A2-7759-4C1D-AA0E-837FCFF4F28A}" type="parTrans" cxnId="{07A03AB8-177D-4B24-8A95-CA6D0BAB25C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D60A75D-770E-412B-9147-B40186D6E4BD}" type="sibTrans" cxnId="{07A03AB8-177D-4B24-8A95-CA6D0BAB25C7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3DA70CD-CD6D-4743-ACB6-CA525D9986F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>
            <a:spcAft>
              <a:spcPts val="0"/>
            </a:spcAft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Comunicar Externamente. </a:t>
          </a:r>
        </a:p>
        <a:p>
          <a:pPr>
            <a:spcAft>
              <a:spcPts val="0"/>
            </a:spcAft>
          </a:pP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(Contar con mecanismos de comunicación apropiados para difundir </a:t>
          </a:r>
          <a:r>
            <a:rPr lang="es-MX" sz="90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externamente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información relevante)</a:t>
          </a:r>
          <a:endParaRPr lang="es-ES" sz="9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D9C21B6C-F561-4298-920A-20A79BB493E4}" type="parTrans" cxnId="{77060C00-41A2-45E2-B198-F6F038AC2A3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510976C-31D0-4E6E-8438-F27D01DBF767}" type="sibTrans" cxnId="{77060C00-41A2-45E2-B198-F6F038AC2A34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88D8F06-47B7-495F-879B-3E3EAC901FF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>
            <a:spcAft>
              <a:spcPts val="0"/>
            </a:spcAft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Usar Información Relevante y de Calidad.</a:t>
          </a:r>
        </a:p>
        <a:p>
          <a:pPr>
            <a:spcAft>
              <a:spcPts val="0"/>
            </a:spcAft>
          </a:pPr>
          <a:r>
            <a:rPr lang="es-MX" sz="90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(implementar los medios necesarios que la utilicen y la generen)</a:t>
          </a:r>
          <a:endParaRPr lang="es-ES" sz="9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5F9A8F2E-B154-4264-AD13-48D7FB5DCEDC}" type="sibTrans" cxnId="{5D1FE0BF-2116-42F0-B07B-E597DB3A6B16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1680DA8-7276-43CD-9847-6B18B53E353C}" type="parTrans" cxnId="{5D1FE0BF-2116-42F0-B07B-E597DB3A6B1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783F1B1-2E4D-4A38-A9CF-3F9C71A1BB0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just"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Identificación de los Requerimientos de</a:t>
          </a:r>
          <a:r>
            <a:rPr lang="es-MX" sz="105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Información.</a:t>
          </a:r>
          <a:r>
            <a:rPr lang="es-MX" sz="1055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u="none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(necesarios para alcanzar los objetivos y enfrentar los riesgos, considerando a los usuarios interno y externos)</a:t>
          </a:r>
          <a:endParaRPr lang="es-MX" sz="900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4531E1A7-E34A-475A-9F9E-4CE2B9F9F203}" type="parTrans" cxnId="{56F8A50B-765B-4D4B-9FC3-88655FE9C532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248EE8C5-6A68-4B48-8D8B-B5DD337FBE4B}" type="sibTrans" cxnId="{56F8A50B-765B-4D4B-9FC3-88655FE9C532}">
      <dgm:prSet/>
      <dgm:spPr/>
      <dgm:t>
        <a:bodyPr/>
        <a:lstStyle/>
        <a:p>
          <a:endParaRPr lang="es-ES"/>
        </a:p>
      </dgm:t>
    </dgm:pt>
    <dgm:pt modelId="{19380167-8C9F-4227-A222-D7917E2D813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Datos Relevantes de Fuentes Confiables.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(datos relevantes relacionado con los requisitos de información identificados y establecidos)</a:t>
          </a:r>
        </a:p>
      </dgm:t>
    </dgm:pt>
    <dgm:pt modelId="{FF721B7B-0BC2-4BBF-9178-395BEF95FDF3}" type="parTrans" cxnId="{EC205F25-CECD-47FF-A386-39F3347970E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ABE39620-C749-4B3A-9295-06A5170C23FF}" type="sibTrans" cxnId="{EC205F25-CECD-47FF-A386-39F3347970E9}">
      <dgm:prSet/>
      <dgm:spPr/>
      <dgm:t>
        <a:bodyPr/>
        <a:lstStyle/>
        <a:p>
          <a:endParaRPr lang="es-ES"/>
        </a:p>
      </dgm:t>
    </dgm:pt>
    <dgm:pt modelId="{34F6C4AB-31FD-4D8B-8116-6F6BDD2B9C9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Datos Procesados en Información de Calidad. </a:t>
          </a:r>
          <a:endParaRPr lang="es-MX" sz="1055" b="1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30D8B418-647E-4C71-AFD4-D8D7F7F14C73}" type="parTrans" cxnId="{F1FA0CB7-64D3-4C78-8C2D-4D4AA0DB2ED2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0D23D29B-0F7A-4CA8-85E6-B548C2E4A58B}" type="sibTrans" cxnId="{F1FA0CB7-64D3-4C78-8C2D-4D4AA0DB2ED2}">
      <dgm:prSet/>
      <dgm:spPr/>
      <dgm:t>
        <a:bodyPr/>
        <a:lstStyle/>
        <a:p>
          <a:endParaRPr lang="es-ES"/>
        </a:p>
      </dgm:t>
    </dgm:pt>
    <dgm:pt modelId="{418F93E2-F98C-4FFA-AA92-A53454B2351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just">
            <a:buFont typeface="Arial" panose="020B0604020202020204" pitchFamily="34" charset="0"/>
            <a:buChar char="•"/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Comunicación en Toda la Institución.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comunicara información de calidad en todos los niveles a través de líneas de reporte, cuando estas se ven comprometidas se utilizaran líneas separadas “líneas éticas de denuncia)</a:t>
          </a:r>
          <a:r>
            <a:rPr lang="es-MX" sz="9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endParaRPr lang="es-MX" sz="900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7736286E-5E31-4C28-A6F0-722341016A4D}" type="parTrans" cxnId="{25E2C107-36DA-4CE1-BC0A-06DCC1513F7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846AD761-3F20-4353-B04A-360792F7D15C}" type="sibTrans" cxnId="{25E2C107-36DA-4CE1-BC0A-06DCC1513F79}">
      <dgm:prSet/>
      <dgm:spPr/>
      <dgm:t>
        <a:bodyPr/>
        <a:lstStyle/>
        <a:p>
          <a:endParaRPr lang="es-ES"/>
        </a:p>
      </dgm:t>
    </dgm:pt>
    <dgm:pt modelId="{D324305E-F90A-419E-A9FD-6DBD4704D6C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Métodos Apropiados de Comunicación.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(pueden ser documentos escritos en papel o electrónicos, reuniones, </a:t>
          </a:r>
          <a:r>
            <a:rPr lang="es-MX" sz="900" i="1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etc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; en su selección se consideran factores: la audiencia, naturaleza de la información, disponibilidad, requisitos, costo, </a:t>
          </a:r>
          <a:r>
            <a:rPr lang="es-MX" sz="900" i="1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etc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)</a:t>
          </a:r>
          <a:r>
            <a:rPr lang="es-MX" sz="9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endParaRPr lang="es-MX" sz="900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2EFF67CB-EB88-4EB7-87E4-60B463FB6F0E}" type="parTrans" cxnId="{431EDAD3-D590-4BEC-A21F-4279670B766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E6202B38-4AA2-40A3-8F7E-0D58351DDA6D}" type="sibTrans" cxnId="{431EDAD3-D590-4BEC-A21F-4279670B766F}">
      <dgm:prSet/>
      <dgm:spPr/>
      <dgm:t>
        <a:bodyPr/>
        <a:lstStyle/>
        <a:p>
          <a:endParaRPr lang="es-ES"/>
        </a:p>
      </dgm:t>
    </dgm:pt>
    <dgm:pt modelId="{CD7F0A3D-3A27-4FBA-9EC0-079471870F3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Comunicación con Partes Externas.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comunicara información de calidad utilizando líneas de reporte establecidas y autorizadas, cuando estas se ven comprometidas se utilizaran líneas separadas “líneas éticas de denuncia)</a:t>
          </a:r>
          <a:r>
            <a:rPr lang="es-MX" sz="9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endParaRPr lang="es-MX" sz="900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D0586A3E-BB8A-4E54-9637-FD6D76AA4C5F}" type="parTrans" cxnId="{87869693-7094-4A24-9361-36644F83932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658F700D-F794-48C8-ACE8-04713A6FA005}" type="sibTrans" cxnId="{87869693-7094-4A24-9361-36644F839329}">
      <dgm:prSet/>
      <dgm:spPr/>
      <dgm:t>
        <a:bodyPr/>
        <a:lstStyle/>
        <a:p>
          <a:endParaRPr lang="es-ES"/>
        </a:p>
      </dgm:t>
    </dgm:pt>
    <dgm:pt modelId="{AEB5472D-E78B-4BF6-8D27-CD77CC29DDE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just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Métodos Apropiados de Comunicación.</a:t>
          </a:r>
          <a:endParaRPr lang="es-MX" sz="1055" b="1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EE955A37-ABE2-44FB-B7C0-2DAC7E01B936}" type="parTrans" cxnId="{C575A422-6E75-484D-B415-C94E9B66CA45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983A2D5F-3992-49E3-9C1E-332B8C077728}" type="sibTrans" cxnId="{C575A422-6E75-484D-B415-C94E9B66CA45}">
      <dgm:prSet/>
      <dgm:spPr/>
      <dgm:t>
        <a:bodyPr/>
        <a:lstStyle/>
        <a:p>
          <a:endParaRPr lang="es-ES"/>
        </a:p>
      </dgm:t>
    </dgm:pt>
    <dgm:pt modelId="{C77E7836-1E47-4E59-A2A4-59FC9F6BE0D1}" type="pres">
      <dgm:prSet presAssocID="{BCE7AEBD-9F5F-4316-A8CE-CFF20B7871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B2F7D4-83B4-4402-94F7-751D053F698B}" type="pres">
      <dgm:prSet presAssocID="{D64B6862-A81A-44DB-88E5-A8BCEA1C0769}" presName="root1" presStyleCnt="0"/>
      <dgm:spPr/>
    </dgm:pt>
    <dgm:pt modelId="{1517717A-A317-4FBC-9648-B14A1F7AEE10}" type="pres">
      <dgm:prSet presAssocID="{D64B6862-A81A-44DB-88E5-A8BCEA1C0769}" presName="LevelOneTextNode" presStyleLbl="node0" presStyleIdx="0" presStyleCnt="1" custScaleX="148105" custScaleY="766989" custLinFactNeighborX="0" custLinFactNeighborY="-7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DE78EE-8B33-4ADD-BDDE-EE9A06F8C738}" type="pres">
      <dgm:prSet presAssocID="{D64B6862-A81A-44DB-88E5-A8BCEA1C0769}" presName="level2hierChild" presStyleCnt="0"/>
      <dgm:spPr/>
    </dgm:pt>
    <dgm:pt modelId="{392355EF-0978-4D5A-8BD9-6FD2C380416C}" type="pres">
      <dgm:prSet presAssocID="{91680DA8-7276-43CD-9847-6B18B53E353C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223EB1AD-BE62-4B11-81A5-33F38F0B550D}" type="pres">
      <dgm:prSet presAssocID="{91680DA8-7276-43CD-9847-6B18B53E353C}" presName="connTx" presStyleLbl="parChTrans1D2" presStyleIdx="0" presStyleCnt="3"/>
      <dgm:spPr/>
      <dgm:t>
        <a:bodyPr/>
        <a:lstStyle/>
        <a:p>
          <a:endParaRPr lang="es-ES"/>
        </a:p>
      </dgm:t>
    </dgm:pt>
    <dgm:pt modelId="{8173F278-7BA1-4C1D-8269-C954EB1AAAD8}" type="pres">
      <dgm:prSet presAssocID="{F88D8F06-47B7-495F-879B-3E3EAC901FF6}" presName="root2" presStyleCnt="0"/>
      <dgm:spPr/>
    </dgm:pt>
    <dgm:pt modelId="{4F5EBE9A-C228-483E-96F8-746ADA795792}" type="pres">
      <dgm:prSet presAssocID="{F88D8F06-47B7-495F-879B-3E3EAC901FF6}" presName="LevelTwoTextNode" presStyleLbl="node2" presStyleIdx="0" presStyleCnt="3" custScaleX="185004" custScaleY="182884" custLinFactNeighborX="4661" custLinFactNeighborY="-6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587E8-762D-4235-99CD-66F7DC97449E}" type="pres">
      <dgm:prSet presAssocID="{F88D8F06-47B7-495F-879B-3E3EAC901FF6}" presName="level3hierChild" presStyleCnt="0"/>
      <dgm:spPr/>
    </dgm:pt>
    <dgm:pt modelId="{E6060091-33F1-4C19-8879-9711CCD7D889}" type="pres">
      <dgm:prSet presAssocID="{4531E1A7-E34A-475A-9F9E-4CE2B9F9F203}" presName="conn2-1" presStyleLbl="parChTrans1D3" presStyleIdx="0" presStyleCnt="7"/>
      <dgm:spPr/>
      <dgm:t>
        <a:bodyPr/>
        <a:lstStyle/>
        <a:p>
          <a:endParaRPr lang="es-ES"/>
        </a:p>
      </dgm:t>
    </dgm:pt>
    <dgm:pt modelId="{5FD84C67-7A3A-4F7F-B6ED-F4B857DB8D81}" type="pres">
      <dgm:prSet presAssocID="{4531E1A7-E34A-475A-9F9E-4CE2B9F9F203}" presName="connTx" presStyleLbl="parChTrans1D3" presStyleIdx="0" presStyleCnt="7"/>
      <dgm:spPr/>
      <dgm:t>
        <a:bodyPr/>
        <a:lstStyle/>
        <a:p>
          <a:endParaRPr lang="es-ES"/>
        </a:p>
      </dgm:t>
    </dgm:pt>
    <dgm:pt modelId="{37156E34-97DF-430B-94CE-4127716D62F1}" type="pres">
      <dgm:prSet presAssocID="{B783F1B1-2E4D-4A38-A9CF-3F9C71A1BB05}" presName="root2" presStyleCnt="0"/>
      <dgm:spPr/>
    </dgm:pt>
    <dgm:pt modelId="{5A5A1A81-EB1F-41E4-95FC-236E8ED83499}" type="pres">
      <dgm:prSet presAssocID="{B783F1B1-2E4D-4A38-A9CF-3F9C71A1BB05}" presName="LevelTwoTextNode" presStyleLbl="node3" presStyleIdx="0" presStyleCnt="7" custScaleX="472784" custScaleY="103241" custLinFactY="-588" custLinFactNeighborX="105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9D5D00-487A-4572-A214-FDF6F606AED2}" type="pres">
      <dgm:prSet presAssocID="{B783F1B1-2E4D-4A38-A9CF-3F9C71A1BB05}" presName="level3hierChild" presStyleCnt="0"/>
      <dgm:spPr/>
    </dgm:pt>
    <dgm:pt modelId="{572069C6-6B05-4AB6-B913-768534409E72}" type="pres">
      <dgm:prSet presAssocID="{FF721B7B-0BC2-4BBF-9178-395BEF95FDF3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366DF3C1-15E9-4B5A-AAED-E581B6FB0C43}" type="pres">
      <dgm:prSet presAssocID="{FF721B7B-0BC2-4BBF-9178-395BEF95FDF3}" presName="connTx" presStyleLbl="parChTrans1D3" presStyleIdx="1" presStyleCnt="7"/>
      <dgm:spPr/>
      <dgm:t>
        <a:bodyPr/>
        <a:lstStyle/>
        <a:p>
          <a:endParaRPr lang="es-ES"/>
        </a:p>
      </dgm:t>
    </dgm:pt>
    <dgm:pt modelId="{E51AFE80-93C1-415A-AC66-F57C33B52C9C}" type="pres">
      <dgm:prSet presAssocID="{19380167-8C9F-4227-A222-D7917E2D8132}" presName="root2" presStyleCnt="0"/>
      <dgm:spPr/>
    </dgm:pt>
    <dgm:pt modelId="{706132F6-3DBA-4990-A3A9-5B1E8809699E}" type="pres">
      <dgm:prSet presAssocID="{19380167-8C9F-4227-A222-D7917E2D8132}" presName="LevelTwoTextNode" presStyleLbl="node3" presStyleIdx="1" presStyleCnt="7" custScaleX="472784" custScaleY="90004" custLinFactNeighborX="1058" custLinFactNeighborY="-825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B9E5D2-5E55-4E3F-B722-F744B36BD4E5}" type="pres">
      <dgm:prSet presAssocID="{19380167-8C9F-4227-A222-D7917E2D8132}" presName="level3hierChild" presStyleCnt="0"/>
      <dgm:spPr/>
    </dgm:pt>
    <dgm:pt modelId="{0A777F1B-C37E-4DC6-9576-350FBB7A40CD}" type="pres">
      <dgm:prSet presAssocID="{30D8B418-647E-4C71-AFD4-D8D7F7F14C73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AFC2AC51-5E12-4F12-A1F3-18C753432BBF}" type="pres">
      <dgm:prSet presAssocID="{30D8B418-647E-4C71-AFD4-D8D7F7F14C73}" presName="connTx" presStyleLbl="parChTrans1D3" presStyleIdx="2" presStyleCnt="7"/>
      <dgm:spPr/>
      <dgm:t>
        <a:bodyPr/>
        <a:lstStyle/>
        <a:p>
          <a:endParaRPr lang="es-ES"/>
        </a:p>
      </dgm:t>
    </dgm:pt>
    <dgm:pt modelId="{E7E049EF-43A9-4BD6-AEAB-C55A897075AA}" type="pres">
      <dgm:prSet presAssocID="{34F6C4AB-31FD-4D8B-8116-6F6BDD2B9C91}" presName="root2" presStyleCnt="0"/>
      <dgm:spPr/>
    </dgm:pt>
    <dgm:pt modelId="{C5F34FB5-7052-434D-BB1A-E01917C0AF2C}" type="pres">
      <dgm:prSet presAssocID="{34F6C4AB-31FD-4D8B-8116-6F6BDD2B9C91}" presName="LevelTwoTextNode" presStyleLbl="node3" presStyleIdx="2" presStyleCnt="7" custScaleX="472784" custScaleY="70947" custLinFactNeighborX="1058" custLinFactNeighborY="-74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2772B-5AE1-438B-B0A1-CE5C9015F82F}" type="pres">
      <dgm:prSet presAssocID="{34F6C4AB-31FD-4D8B-8116-6F6BDD2B9C91}" presName="level3hierChild" presStyleCnt="0"/>
      <dgm:spPr/>
    </dgm:pt>
    <dgm:pt modelId="{D1B5C0D3-9F73-406E-AA48-C834B7BCCA04}" type="pres">
      <dgm:prSet presAssocID="{1EFAC6A2-7759-4C1D-AA0E-837FCFF4F28A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51266868-C44E-414D-B27A-314AACF71F2E}" type="pres">
      <dgm:prSet presAssocID="{1EFAC6A2-7759-4C1D-AA0E-837FCFF4F28A}" presName="connTx" presStyleLbl="parChTrans1D2" presStyleIdx="1" presStyleCnt="3"/>
      <dgm:spPr/>
      <dgm:t>
        <a:bodyPr/>
        <a:lstStyle/>
        <a:p>
          <a:endParaRPr lang="es-ES"/>
        </a:p>
      </dgm:t>
    </dgm:pt>
    <dgm:pt modelId="{96C7CE87-A049-4841-95D1-B216BB52CB20}" type="pres">
      <dgm:prSet presAssocID="{E1FD832C-A46B-4F11-9754-BBA689978AC0}" presName="root2" presStyleCnt="0"/>
      <dgm:spPr/>
    </dgm:pt>
    <dgm:pt modelId="{752B29FB-6387-45DE-818F-7F9F5A9A2DAB}" type="pres">
      <dgm:prSet presAssocID="{E1FD832C-A46B-4F11-9754-BBA689978AC0}" presName="LevelTwoTextNode" presStyleLbl="node2" presStyleIdx="1" presStyleCnt="3" custScaleX="185004" custScaleY="249114" custLinFactNeighborX="7609" custLinFactNeighborY="-337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B1C520-2399-488A-B289-7B587593D1E0}" type="pres">
      <dgm:prSet presAssocID="{E1FD832C-A46B-4F11-9754-BBA689978AC0}" presName="level3hierChild" presStyleCnt="0"/>
      <dgm:spPr/>
    </dgm:pt>
    <dgm:pt modelId="{479EFF8E-8296-4795-85F5-236D5E22EA87}" type="pres">
      <dgm:prSet presAssocID="{7736286E-5E31-4C28-A6F0-722341016A4D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12F59AF6-84C1-44E1-B8D8-C87B5DCB6AA8}" type="pres">
      <dgm:prSet presAssocID="{7736286E-5E31-4C28-A6F0-722341016A4D}" presName="connTx" presStyleLbl="parChTrans1D3" presStyleIdx="3" presStyleCnt="7"/>
      <dgm:spPr/>
      <dgm:t>
        <a:bodyPr/>
        <a:lstStyle/>
        <a:p>
          <a:endParaRPr lang="es-ES"/>
        </a:p>
      </dgm:t>
    </dgm:pt>
    <dgm:pt modelId="{4F9520F5-4A6E-4DDF-AE9E-3A86BDE15645}" type="pres">
      <dgm:prSet presAssocID="{418F93E2-F98C-4FFA-AA92-A53454B23511}" presName="root2" presStyleCnt="0"/>
      <dgm:spPr/>
    </dgm:pt>
    <dgm:pt modelId="{301589B8-A781-4598-857B-6EDB42C9972F}" type="pres">
      <dgm:prSet presAssocID="{418F93E2-F98C-4FFA-AA92-A53454B23511}" presName="LevelTwoTextNode" presStyleLbl="node3" presStyleIdx="3" presStyleCnt="7" custScaleX="472784" custScaleY="93292" custLinFactNeighborX="1058" custLinFactNeighborY="-36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7C6A33-5EA8-41F9-9766-49BD9071F8B9}" type="pres">
      <dgm:prSet presAssocID="{418F93E2-F98C-4FFA-AA92-A53454B23511}" presName="level3hierChild" presStyleCnt="0"/>
      <dgm:spPr/>
    </dgm:pt>
    <dgm:pt modelId="{3A73D3BC-88B8-4BD6-A228-3279CA94E18B}" type="pres">
      <dgm:prSet presAssocID="{2EFF67CB-EB88-4EB7-87E4-60B463FB6F0E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363F1391-4ECF-4B71-8B2B-A64018843E4D}" type="pres">
      <dgm:prSet presAssocID="{2EFF67CB-EB88-4EB7-87E4-60B463FB6F0E}" presName="connTx" presStyleLbl="parChTrans1D3" presStyleIdx="4" presStyleCnt="7"/>
      <dgm:spPr/>
      <dgm:t>
        <a:bodyPr/>
        <a:lstStyle/>
        <a:p>
          <a:endParaRPr lang="es-ES"/>
        </a:p>
      </dgm:t>
    </dgm:pt>
    <dgm:pt modelId="{A3187F4B-F2BC-4814-8AD6-559AB17B9E51}" type="pres">
      <dgm:prSet presAssocID="{D324305E-F90A-419E-A9FD-6DBD4704D6C6}" presName="root2" presStyleCnt="0"/>
      <dgm:spPr/>
    </dgm:pt>
    <dgm:pt modelId="{F0DD0A51-8E79-4529-A6F3-00AEB1465192}" type="pres">
      <dgm:prSet presAssocID="{D324305E-F90A-419E-A9FD-6DBD4704D6C6}" presName="LevelTwoTextNode" presStyleLbl="node3" presStyleIdx="4" presStyleCnt="7" custScaleX="472784" custScaleY="120715" custLinFactNeighborX="1058" custLinFactNeighborY="-18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06E56A-6990-4DBF-A1F4-F8BEF1278A54}" type="pres">
      <dgm:prSet presAssocID="{D324305E-F90A-419E-A9FD-6DBD4704D6C6}" presName="level3hierChild" presStyleCnt="0"/>
      <dgm:spPr/>
    </dgm:pt>
    <dgm:pt modelId="{EA268824-8D58-4785-93E8-B6B7BDD31083}" type="pres">
      <dgm:prSet presAssocID="{D9C21B6C-F561-4298-920A-20A79BB493E4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EB11263A-ECED-4BBC-8D93-F57863108174}" type="pres">
      <dgm:prSet presAssocID="{D9C21B6C-F561-4298-920A-20A79BB493E4}" presName="connTx" presStyleLbl="parChTrans1D2" presStyleIdx="2" presStyleCnt="3"/>
      <dgm:spPr/>
      <dgm:t>
        <a:bodyPr/>
        <a:lstStyle/>
        <a:p>
          <a:endParaRPr lang="es-ES"/>
        </a:p>
      </dgm:t>
    </dgm:pt>
    <dgm:pt modelId="{3518285A-2C31-493F-82C4-A81F8120D09F}" type="pres">
      <dgm:prSet presAssocID="{C3DA70CD-CD6D-4743-ACB6-CA525D9986F4}" presName="root2" presStyleCnt="0"/>
      <dgm:spPr/>
    </dgm:pt>
    <dgm:pt modelId="{A3BD82A5-AE6C-4E05-8375-F8B167DF7770}" type="pres">
      <dgm:prSet presAssocID="{C3DA70CD-CD6D-4743-ACB6-CA525D9986F4}" presName="LevelTwoTextNode" presStyleLbl="node2" presStyleIdx="2" presStyleCnt="3" custScaleX="176058" custScaleY="177077" custLinFactNeighborX="9502" custLinFactNeighborY="44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B47EE4-FF34-4C5B-94DE-AF8EA6DD43F5}" type="pres">
      <dgm:prSet presAssocID="{C3DA70CD-CD6D-4743-ACB6-CA525D9986F4}" presName="level3hierChild" presStyleCnt="0"/>
      <dgm:spPr/>
    </dgm:pt>
    <dgm:pt modelId="{E97B99B5-CC96-4AE1-9212-D0227335E235}" type="pres">
      <dgm:prSet presAssocID="{D0586A3E-BB8A-4E54-9637-FD6D76AA4C5F}" presName="conn2-1" presStyleLbl="parChTrans1D3" presStyleIdx="5" presStyleCnt="7"/>
      <dgm:spPr/>
      <dgm:t>
        <a:bodyPr/>
        <a:lstStyle/>
        <a:p>
          <a:endParaRPr lang="es-ES"/>
        </a:p>
      </dgm:t>
    </dgm:pt>
    <dgm:pt modelId="{DD45064C-E3EA-4658-90B3-5B09DD025C3B}" type="pres">
      <dgm:prSet presAssocID="{D0586A3E-BB8A-4E54-9637-FD6D76AA4C5F}" presName="connTx" presStyleLbl="parChTrans1D3" presStyleIdx="5" presStyleCnt="7"/>
      <dgm:spPr/>
      <dgm:t>
        <a:bodyPr/>
        <a:lstStyle/>
        <a:p>
          <a:endParaRPr lang="es-ES"/>
        </a:p>
      </dgm:t>
    </dgm:pt>
    <dgm:pt modelId="{CD889E44-5475-4E49-8179-08C4198F90F3}" type="pres">
      <dgm:prSet presAssocID="{CD7F0A3D-3A27-4FBA-9EC0-079471870F3A}" presName="root2" presStyleCnt="0"/>
      <dgm:spPr/>
    </dgm:pt>
    <dgm:pt modelId="{BDE061A3-31A2-4E95-A29A-F5983C87C3DD}" type="pres">
      <dgm:prSet presAssocID="{CD7F0A3D-3A27-4FBA-9EC0-079471870F3A}" presName="LevelTwoTextNode" presStyleLbl="node3" presStyleIdx="5" presStyleCnt="7" custScaleX="472784" custScaleY="129719" custLinFactNeighborX="10004" custLinFactNeighborY="240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22AF23-F00C-4CEF-BCB4-4C9F2B31B925}" type="pres">
      <dgm:prSet presAssocID="{CD7F0A3D-3A27-4FBA-9EC0-079471870F3A}" presName="level3hierChild" presStyleCnt="0"/>
      <dgm:spPr/>
    </dgm:pt>
    <dgm:pt modelId="{B9F29C2B-658E-49A1-8606-C6275B64419C}" type="pres">
      <dgm:prSet presAssocID="{EE955A37-ABE2-44FB-B7C0-2DAC7E01B936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D8521774-4695-4803-AF43-999EF75B8329}" type="pres">
      <dgm:prSet presAssocID="{EE955A37-ABE2-44FB-B7C0-2DAC7E01B936}" presName="connTx" presStyleLbl="parChTrans1D3" presStyleIdx="6" presStyleCnt="7"/>
      <dgm:spPr/>
      <dgm:t>
        <a:bodyPr/>
        <a:lstStyle/>
        <a:p>
          <a:endParaRPr lang="es-ES"/>
        </a:p>
      </dgm:t>
    </dgm:pt>
    <dgm:pt modelId="{BC0BAED4-8F50-431A-9801-B9A34DEB2419}" type="pres">
      <dgm:prSet presAssocID="{AEB5472D-E78B-4BF6-8D27-CD77CC29DDE2}" presName="root2" presStyleCnt="0"/>
      <dgm:spPr/>
    </dgm:pt>
    <dgm:pt modelId="{7CB876EA-B930-4A2D-A6B9-B43D1A7D6129}" type="pres">
      <dgm:prSet presAssocID="{AEB5472D-E78B-4BF6-8D27-CD77CC29DDE2}" presName="LevelTwoTextNode" presStyleLbl="node3" presStyleIdx="6" presStyleCnt="7" custScaleX="472784" custScaleY="56062" custLinFactNeighborX="10004" custLinFactNeighborY="56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40DA8-1CAC-4E52-B20E-AD58DC11A8C1}" type="pres">
      <dgm:prSet presAssocID="{AEB5472D-E78B-4BF6-8D27-CD77CC29DDE2}" presName="level3hierChild" presStyleCnt="0"/>
      <dgm:spPr/>
    </dgm:pt>
  </dgm:ptLst>
  <dgm:cxnLst>
    <dgm:cxn modelId="{F1FA0CB7-64D3-4C78-8C2D-4D4AA0DB2ED2}" srcId="{F88D8F06-47B7-495F-879B-3E3EAC901FF6}" destId="{34F6C4AB-31FD-4D8B-8116-6F6BDD2B9C91}" srcOrd="2" destOrd="0" parTransId="{30D8B418-647E-4C71-AFD4-D8D7F7F14C73}" sibTransId="{0D23D29B-0F7A-4CA8-85E6-B548C2E4A58B}"/>
    <dgm:cxn modelId="{5D1FE0BF-2116-42F0-B07B-E597DB3A6B16}" srcId="{D64B6862-A81A-44DB-88E5-A8BCEA1C0769}" destId="{F88D8F06-47B7-495F-879B-3E3EAC901FF6}" srcOrd="0" destOrd="0" parTransId="{91680DA8-7276-43CD-9847-6B18B53E353C}" sibTransId="{5F9A8F2E-B154-4264-AD13-48D7FB5DCEDC}"/>
    <dgm:cxn modelId="{B34E9282-D716-4DF8-92CE-9B2A6B2C36D2}" type="presOf" srcId="{FF721B7B-0BC2-4BBF-9178-395BEF95FDF3}" destId="{366DF3C1-15E9-4B5A-AAED-E581B6FB0C43}" srcOrd="1" destOrd="0" presId="urn:microsoft.com/office/officeart/2005/8/layout/hierarchy2"/>
    <dgm:cxn modelId="{BD97C6F0-D4B4-43C9-97A4-7FCA5864AD9F}" type="presOf" srcId="{B783F1B1-2E4D-4A38-A9CF-3F9C71A1BB05}" destId="{5A5A1A81-EB1F-41E4-95FC-236E8ED83499}" srcOrd="0" destOrd="0" presId="urn:microsoft.com/office/officeart/2005/8/layout/hierarchy2"/>
    <dgm:cxn modelId="{947165B0-B21F-4BF0-BE67-A583815FD286}" type="presOf" srcId="{19380167-8C9F-4227-A222-D7917E2D8132}" destId="{706132F6-3DBA-4990-A3A9-5B1E8809699E}" srcOrd="0" destOrd="0" presId="urn:microsoft.com/office/officeart/2005/8/layout/hierarchy2"/>
    <dgm:cxn modelId="{28534F1E-C1DE-4515-ADBE-EACE7AE02D14}" type="presOf" srcId="{D9C21B6C-F561-4298-920A-20A79BB493E4}" destId="{EA268824-8D58-4785-93E8-B6B7BDD31083}" srcOrd="0" destOrd="0" presId="urn:microsoft.com/office/officeart/2005/8/layout/hierarchy2"/>
    <dgm:cxn modelId="{46983CC8-3AB5-4015-BBAE-E7F0AE6AAAB5}" type="presOf" srcId="{4531E1A7-E34A-475A-9F9E-4CE2B9F9F203}" destId="{5FD84C67-7A3A-4F7F-B6ED-F4B857DB8D81}" srcOrd="1" destOrd="0" presId="urn:microsoft.com/office/officeart/2005/8/layout/hierarchy2"/>
    <dgm:cxn modelId="{07A03AB8-177D-4B24-8A95-CA6D0BAB25C7}" srcId="{D64B6862-A81A-44DB-88E5-A8BCEA1C0769}" destId="{E1FD832C-A46B-4F11-9754-BBA689978AC0}" srcOrd="1" destOrd="0" parTransId="{1EFAC6A2-7759-4C1D-AA0E-837FCFF4F28A}" sibTransId="{5D60A75D-770E-412B-9147-B40186D6E4BD}"/>
    <dgm:cxn modelId="{9BD05DC2-461B-4836-9878-B08199124EA8}" type="presOf" srcId="{E1FD832C-A46B-4F11-9754-BBA689978AC0}" destId="{752B29FB-6387-45DE-818F-7F9F5A9A2DAB}" srcOrd="0" destOrd="0" presId="urn:microsoft.com/office/officeart/2005/8/layout/hierarchy2"/>
    <dgm:cxn modelId="{603E0614-E358-4857-8F7F-CB8DD9C157B0}" type="presOf" srcId="{7736286E-5E31-4C28-A6F0-722341016A4D}" destId="{479EFF8E-8296-4795-85F5-236D5E22EA87}" srcOrd="0" destOrd="0" presId="urn:microsoft.com/office/officeart/2005/8/layout/hierarchy2"/>
    <dgm:cxn modelId="{A43C5DDB-E3D9-4DEB-BD8D-57B3AA80A586}" type="presOf" srcId="{CD7F0A3D-3A27-4FBA-9EC0-079471870F3A}" destId="{BDE061A3-31A2-4E95-A29A-F5983C87C3DD}" srcOrd="0" destOrd="0" presId="urn:microsoft.com/office/officeart/2005/8/layout/hierarchy2"/>
    <dgm:cxn modelId="{2D8239E3-8C01-4798-9A8A-724B08E415F2}" type="presOf" srcId="{D9C21B6C-F561-4298-920A-20A79BB493E4}" destId="{EB11263A-ECED-4BBC-8D93-F57863108174}" srcOrd="1" destOrd="0" presId="urn:microsoft.com/office/officeart/2005/8/layout/hierarchy2"/>
    <dgm:cxn modelId="{D11365FF-272F-4220-9983-5B8600CC7375}" type="presOf" srcId="{D324305E-F90A-419E-A9FD-6DBD4704D6C6}" destId="{F0DD0A51-8E79-4529-A6F3-00AEB1465192}" srcOrd="0" destOrd="0" presId="urn:microsoft.com/office/officeart/2005/8/layout/hierarchy2"/>
    <dgm:cxn modelId="{EC205F25-CECD-47FF-A386-39F3347970E9}" srcId="{F88D8F06-47B7-495F-879B-3E3EAC901FF6}" destId="{19380167-8C9F-4227-A222-D7917E2D8132}" srcOrd="1" destOrd="0" parTransId="{FF721B7B-0BC2-4BBF-9178-395BEF95FDF3}" sibTransId="{ABE39620-C749-4B3A-9295-06A5170C23FF}"/>
    <dgm:cxn modelId="{C6321C39-7C24-4098-9278-423E2C99C4A8}" type="presOf" srcId="{FF721B7B-0BC2-4BBF-9178-395BEF95FDF3}" destId="{572069C6-6B05-4AB6-B913-768534409E72}" srcOrd="0" destOrd="0" presId="urn:microsoft.com/office/officeart/2005/8/layout/hierarchy2"/>
    <dgm:cxn modelId="{5BEB99AB-7085-4B4C-A3B7-A91A1769B4F4}" type="presOf" srcId="{EE955A37-ABE2-44FB-B7C0-2DAC7E01B936}" destId="{B9F29C2B-658E-49A1-8606-C6275B64419C}" srcOrd="0" destOrd="0" presId="urn:microsoft.com/office/officeart/2005/8/layout/hierarchy2"/>
    <dgm:cxn modelId="{22896A0C-A77B-4910-917E-51D470BAE36E}" type="presOf" srcId="{D64B6862-A81A-44DB-88E5-A8BCEA1C0769}" destId="{1517717A-A317-4FBC-9648-B14A1F7AEE10}" srcOrd="0" destOrd="0" presId="urn:microsoft.com/office/officeart/2005/8/layout/hierarchy2"/>
    <dgm:cxn modelId="{28D12E18-1B08-4C6C-8E03-09338DE0C760}" type="presOf" srcId="{1EFAC6A2-7759-4C1D-AA0E-837FCFF4F28A}" destId="{D1B5C0D3-9F73-406E-AA48-C834B7BCCA04}" srcOrd="0" destOrd="0" presId="urn:microsoft.com/office/officeart/2005/8/layout/hierarchy2"/>
    <dgm:cxn modelId="{C983BAD5-8160-476C-970D-2531F7975C35}" type="presOf" srcId="{C3DA70CD-CD6D-4743-ACB6-CA525D9986F4}" destId="{A3BD82A5-AE6C-4E05-8375-F8B167DF7770}" srcOrd="0" destOrd="0" presId="urn:microsoft.com/office/officeart/2005/8/layout/hierarchy2"/>
    <dgm:cxn modelId="{52733A00-DE51-4B0D-B6D6-25762B76F705}" type="presOf" srcId="{1EFAC6A2-7759-4C1D-AA0E-837FCFF4F28A}" destId="{51266868-C44E-414D-B27A-314AACF71F2E}" srcOrd="1" destOrd="0" presId="urn:microsoft.com/office/officeart/2005/8/layout/hierarchy2"/>
    <dgm:cxn modelId="{5E66E9B6-B505-47C9-9CB9-EC8A581303D8}" type="presOf" srcId="{91680DA8-7276-43CD-9847-6B18B53E353C}" destId="{223EB1AD-BE62-4B11-81A5-33F38F0B550D}" srcOrd="1" destOrd="0" presId="urn:microsoft.com/office/officeart/2005/8/layout/hierarchy2"/>
    <dgm:cxn modelId="{0E89BF74-F83E-4700-94D2-C823618EA80A}" type="presOf" srcId="{D0586A3E-BB8A-4E54-9637-FD6D76AA4C5F}" destId="{E97B99B5-CC96-4AE1-9212-D0227335E235}" srcOrd="0" destOrd="0" presId="urn:microsoft.com/office/officeart/2005/8/layout/hierarchy2"/>
    <dgm:cxn modelId="{4FE0351B-8CBA-4A03-9E53-E99886830904}" type="presOf" srcId="{91680DA8-7276-43CD-9847-6B18B53E353C}" destId="{392355EF-0978-4D5A-8BD9-6FD2C380416C}" srcOrd="0" destOrd="0" presId="urn:microsoft.com/office/officeart/2005/8/layout/hierarchy2"/>
    <dgm:cxn modelId="{CF6D1860-43D2-41AA-AACC-F8339D2E7E9A}" type="presOf" srcId="{D0586A3E-BB8A-4E54-9637-FD6D76AA4C5F}" destId="{DD45064C-E3EA-4658-90B3-5B09DD025C3B}" srcOrd="1" destOrd="0" presId="urn:microsoft.com/office/officeart/2005/8/layout/hierarchy2"/>
    <dgm:cxn modelId="{A9DECB2B-4A67-4F19-9204-2D52A53C0A16}" type="presOf" srcId="{34F6C4AB-31FD-4D8B-8116-6F6BDD2B9C91}" destId="{C5F34FB5-7052-434D-BB1A-E01917C0AF2C}" srcOrd="0" destOrd="0" presId="urn:microsoft.com/office/officeart/2005/8/layout/hierarchy2"/>
    <dgm:cxn modelId="{6D4BB43F-19AD-4B75-BC11-CCF5352DBC7B}" type="presOf" srcId="{2EFF67CB-EB88-4EB7-87E4-60B463FB6F0E}" destId="{363F1391-4ECF-4B71-8B2B-A64018843E4D}" srcOrd="1" destOrd="0" presId="urn:microsoft.com/office/officeart/2005/8/layout/hierarchy2"/>
    <dgm:cxn modelId="{0EC88955-2573-4D9A-BB3F-EF150C011200}" type="presOf" srcId="{30D8B418-647E-4C71-AFD4-D8D7F7F14C73}" destId="{AFC2AC51-5E12-4F12-A1F3-18C753432BBF}" srcOrd="1" destOrd="0" presId="urn:microsoft.com/office/officeart/2005/8/layout/hierarchy2"/>
    <dgm:cxn modelId="{77060C00-41A2-45E2-B198-F6F038AC2A34}" srcId="{D64B6862-A81A-44DB-88E5-A8BCEA1C0769}" destId="{C3DA70CD-CD6D-4743-ACB6-CA525D9986F4}" srcOrd="2" destOrd="0" parTransId="{D9C21B6C-F561-4298-920A-20A79BB493E4}" sibTransId="{6510976C-31D0-4E6E-8438-F27D01DBF767}"/>
    <dgm:cxn modelId="{C575A422-6E75-484D-B415-C94E9B66CA45}" srcId="{C3DA70CD-CD6D-4743-ACB6-CA525D9986F4}" destId="{AEB5472D-E78B-4BF6-8D27-CD77CC29DDE2}" srcOrd="1" destOrd="0" parTransId="{EE955A37-ABE2-44FB-B7C0-2DAC7E01B936}" sibTransId="{983A2D5F-3992-49E3-9C1E-332B8C077728}"/>
    <dgm:cxn modelId="{1D6D7AC0-64D7-476B-AE20-E1D529216250}" type="presOf" srcId="{30D8B418-647E-4C71-AFD4-D8D7F7F14C73}" destId="{0A777F1B-C37E-4DC6-9576-350FBB7A40CD}" srcOrd="0" destOrd="0" presId="urn:microsoft.com/office/officeart/2005/8/layout/hierarchy2"/>
    <dgm:cxn modelId="{A6D0D403-8BC6-487D-B155-EC16143AF55A}" type="presOf" srcId="{4531E1A7-E34A-475A-9F9E-4CE2B9F9F203}" destId="{E6060091-33F1-4C19-8879-9711CCD7D889}" srcOrd="0" destOrd="0" presId="urn:microsoft.com/office/officeart/2005/8/layout/hierarchy2"/>
    <dgm:cxn modelId="{2C4A2141-6F4B-4C9E-B8A1-8466F82F3CD8}" type="presOf" srcId="{AEB5472D-E78B-4BF6-8D27-CD77CC29DDE2}" destId="{7CB876EA-B930-4A2D-A6B9-B43D1A7D6129}" srcOrd="0" destOrd="0" presId="urn:microsoft.com/office/officeart/2005/8/layout/hierarchy2"/>
    <dgm:cxn modelId="{431EDAD3-D590-4BEC-A21F-4279670B766F}" srcId="{E1FD832C-A46B-4F11-9754-BBA689978AC0}" destId="{D324305E-F90A-419E-A9FD-6DBD4704D6C6}" srcOrd="1" destOrd="0" parTransId="{2EFF67CB-EB88-4EB7-87E4-60B463FB6F0E}" sibTransId="{E6202B38-4AA2-40A3-8F7E-0D58351DDA6D}"/>
    <dgm:cxn modelId="{3C9D7632-8407-4679-9ED2-B971F7996A51}" srcId="{BCE7AEBD-9F5F-4316-A8CE-CFF20B787198}" destId="{D64B6862-A81A-44DB-88E5-A8BCEA1C0769}" srcOrd="0" destOrd="0" parTransId="{A6157B7C-C8A1-41CE-881B-2CE324469F50}" sibTransId="{E6F821DC-60B8-427A-B0A3-DB11203CB62C}"/>
    <dgm:cxn modelId="{56F8A50B-765B-4D4B-9FC3-88655FE9C532}" srcId="{F88D8F06-47B7-495F-879B-3E3EAC901FF6}" destId="{B783F1B1-2E4D-4A38-A9CF-3F9C71A1BB05}" srcOrd="0" destOrd="0" parTransId="{4531E1A7-E34A-475A-9F9E-4CE2B9F9F203}" sibTransId="{248EE8C5-6A68-4B48-8D8B-B5DD337FBE4B}"/>
    <dgm:cxn modelId="{4562552D-B4A0-46AA-BA9D-0E354A828BF4}" type="presOf" srcId="{7736286E-5E31-4C28-A6F0-722341016A4D}" destId="{12F59AF6-84C1-44E1-B8D8-C87B5DCB6AA8}" srcOrd="1" destOrd="0" presId="urn:microsoft.com/office/officeart/2005/8/layout/hierarchy2"/>
    <dgm:cxn modelId="{F29FA083-F93D-4DE9-B4F1-98AA40054A33}" type="presOf" srcId="{BCE7AEBD-9F5F-4316-A8CE-CFF20B787198}" destId="{C77E7836-1E47-4E59-A2A4-59FC9F6BE0D1}" srcOrd="0" destOrd="0" presId="urn:microsoft.com/office/officeart/2005/8/layout/hierarchy2"/>
    <dgm:cxn modelId="{2791CDC9-500C-47AA-8038-8B3B4F5945F6}" type="presOf" srcId="{EE955A37-ABE2-44FB-B7C0-2DAC7E01B936}" destId="{D8521774-4695-4803-AF43-999EF75B8329}" srcOrd="1" destOrd="0" presId="urn:microsoft.com/office/officeart/2005/8/layout/hierarchy2"/>
    <dgm:cxn modelId="{25E2C107-36DA-4CE1-BC0A-06DCC1513F79}" srcId="{E1FD832C-A46B-4F11-9754-BBA689978AC0}" destId="{418F93E2-F98C-4FFA-AA92-A53454B23511}" srcOrd="0" destOrd="0" parTransId="{7736286E-5E31-4C28-A6F0-722341016A4D}" sibTransId="{846AD761-3F20-4353-B04A-360792F7D15C}"/>
    <dgm:cxn modelId="{87869693-7094-4A24-9361-36644F839329}" srcId="{C3DA70CD-CD6D-4743-ACB6-CA525D9986F4}" destId="{CD7F0A3D-3A27-4FBA-9EC0-079471870F3A}" srcOrd="0" destOrd="0" parTransId="{D0586A3E-BB8A-4E54-9637-FD6D76AA4C5F}" sibTransId="{658F700D-F794-48C8-ACE8-04713A6FA005}"/>
    <dgm:cxn modelId="{7C7DD2B9-864C-4B88-8B23-7D60D2E8285A}" type="presOf" srcId="{2EFF67CB-EB88-4EB7-87E4-60B463FB6F0E}" destId="{3A73D3BC-88B8-4BD6-A228-3279CA94E18B}" srcOrd="0" destOrd="0" presId="urn:microsoft.com/office/officeart/2005/8/layout/hierarchy2"/>
    <dgm:cxn modelId="{A945629C-A08E-40D5-919E-5489FDBCC372}" type="presOf" srcId="{418F93E2-F98C-4FFA-AA92-A53454B23511}" destId="{301589B8-A781-4598-857B-6EDB42C9972F}" srcOrd="0" destOrd="0" presId="urn:microsoft.com/office/officeart/2005/8/layout/hierarchy2"/>
    <dgm:cxn modelId="{47173EF3-8F92-4A60-A85E-3FB2708F8083}" type="presOf" srcId="{F88D8F06-47B7-495F-879B-3E3EAC901FF6}" destId="{4F5EBE9A-C228-483E-96F8-746ADA795792}" srcOrd="0" destOrd="0" presId="urn:microsoft.com/office/officeart/2005/8/layout/hierarchy2"/>
    <dgm:cxn modelId="{6011A99C-BB85-450E-A7BB-0C66EE71703C}" type="presParOf" srcId="{C77E7836-1E47-4E59-A2A4-59FC9F6BE0D1}" destId="{7AB2F7D4-83B4-4402-94F7-751D053F698B}" srcOrd="0" destOrd="0" presId="urn:microsoft.com/office/officeart/2005/8/layout/hierarchy2"/>
    <dgm:cxn modelId="{800FF24A-2D5E-4F6E-BAB7-907FD7D09706}" type="presParOf" srcId="{7AB2F7D4-83B4-4402-94F7-751D053F698B}" destId="{1517717A-A317-4FBC-9648-B14A1F7AEE10}" srcOrd="0" destOrd="0" presId="urn:microsoft.com/office/officeart/2005/8/layout/hierarchy2"/>
    <dgm:cxn modelId="{18917CBE-CD79-4C02-9C9C-253451F03F1A}" type="presParOf" srcId="{7AB2F7D4-83B4-4402-94F7-751D053F698B}" destId="{36DE78EE-8B33-4ADD-BDDE-EE9A06F8C738}" srcOrd="1" destOrd="0" presId="urn:microsoft.com/office/officeart/2005/8/layout/hierarchy2"/>
    <dgm:cxn modelId="{299BB942-43D1-431C-83B8-C83DB2E2AEB5}" type="presParOf" srcId="{36DE78EE-8B33-4ADD-BDDE-EE9A06F8C738}" destId="{392355EF-0978-4D5A-8BD9-6FD2C380416C}" srcOrd="0" destOrd="0" presId="urn:microsoft.com/office/officeart/2005/8/layout/hierarchy2"/>
    <dgm:cxn modelId="{77178769-6F47-4140-ACAB-7190F246BF0A}" type="presParOf" srcId="{392355EF-0978-4D5A-8BD9-6FD2C380416C}" destId="{223EB1AD-BE62-4B11-81A5-33F38F0B550D}" srcOrd="0" destOrd="0" presId="urn:microsoft.com/office/officeart/2005/8/layout/hierarchy2"/>
    <dgm:cxn modelId="{EB7FA057-B400-4C46-AB69-05A381D294C2}" type="presParOf" srcId="{36DE78EE-8B33-4ADD-BDDE-EE9A06F8C738}" destId="{8173F278-7BA1-4C1D-8269-C954EB1AAAD8}" srcOrd="1" destOrd="0" presId="urn:microsoft.com/office/officeart/2005/8/layout/hierarchy2"/>
    <dgm:cxn modelId="{9C2CC26B-7B61-4D55-B98B-76009C462562}" type="presParOf" srcId="{8173F278-7BA1-4C1D-8269-C954EB1AAAD8}" destId="{4F5EBE9A-C228-483E-96F8-746ADA795792}" srcOrd="0" destOrd="0" presId="urn:microsoft.com/office/officeart/2005/8/layout/hierarchy2"/>
    <dgm:cxn modelId="{2B15DCFE-933E-44B4-9B70-019E42864206}" type="presParOf" srcId="{8173F278-7BA1-4C1D-8269-C954EB1AAAD8}" destId="{B2E587E8-762D-4235-99CD-66F7DC97449E}" srcOrd="1" destOrd="0" presId="urn:microsoft.com/office/officeart/2005/8/layout/hierarchy2"/>
    <dgm:cxn modelId="{E7536F92-E9B6-4F72-A5B9-19960C35ED9B}" type="presParOf" srcId="{B2E587E8-762D-4235-99CD-66F7DC97449E}" destId="{E6060091-33F1-4C19-8879-9711CCD7D889}" srcOrd="0" destOrd="0" presId="urn:microsoft.com/office/officeart/2005/8/layout/hierarchy2"/>
    <dgm:cxn modelId="{65449596-A93D-430F-8B68-345C55CC46C9}" type="presParOf" srcId="{E6060091-33F1-4C19-8879-9711CCD7D889}" destId="{5FD84C67-7A3A-4F7F-B6ED-F4B857DB8D81}" srcOrd="0" destOrd="0" presId="urn:microsoft.com/office/officeart/2005/8/layout/hierarchy2"/>
    <dgm:cxn modelId="{036A5F0C-C90F-4994-8ECC-E5ED0F3D70D6}" type="presParOf" srcId="{B2E587E8-762D-4235-99CD-66F7DC97449E}" destId="{37156E34-97DF-430B-94CE-4127716D62F1}" srcOrd="1" destOrd="0" presId="urn:microsoft.com/office/officeart/2005/8/layout/hierarchy2"/>
    <dgm:cxn modelId="{E64A3520-E1BB-46A6-8337-5DC3B3B21E5B}" type="presParOf" srcId="{37156E34-97DF-430B-94CE-4127716D62F1}" destId="{5A5A1A81-EB1F-41E4-95FC-236E8ED83499}" srcOrd="0" destOrd="0" presId="urn:microsoft.com/office/officeart/2005/8/layout/hierarchy2"/>
    <dgm:cxn modelId="{1243313E-5073-4D3F-AF49-A276FF583361}" type="presParOf" srcId="{37156E34-97DF-430B-94CE-4127716D62F1}" destId="{5D9D5D00-487A-4572-A214-FDF6F606AED2}" srcOrd="1" destOrd="0" presId="urn:microsoft.com/office/officeart/2005/8/layout/hierarchy2"/>
    <dgm:cxn modelId="{8001DB9E-7C4C-4059-97BA-7EAB65A7E3A5}" type="presParOf" srcId="{B2E587E8-762D-4235-99CD-66F7DC97449E}" destId="{572069C6-6B05-4AB6-B913-768534409E72}" srcOrd="2" destOrd="0" presId="urn:microsoft.com/office/officeart/2005/8/layout/hierarchy2"/>
    <dgm:cxn modelId="{E10A067A-A5CB-4ACA-951A-6E282DC45D02}" type="presParOf" srcId="{572069C6-6B05-4AB6-B913-768534409E72}" destId="{366DF3C1-15E9-4B5A-AAED-E581B6FB0C43}" srcOrd="0" destOrd="0" presId="urn:microsoft.com/office/officeart/2005/8/layout/hierarchy2"/>
    <dgm:cxn modelId="{096629FE-EC62-4E87-8495-D34E6AEDE641}" type="presParOf" srcId="{B2E587E8-762D-4235-99CD-66F7DC97449E}" destId="{E51AFE80-93C1-415A-AC66-F57C33B52C9C}" srcOrd="3" destOrd="0" presId="urn:microsoft.com/office/officeart/2005/8/layout/hierarchy2"/>
    <dgm:cxn modelId="{1F8C1C6E-93FA-4559-9CFB-955926A6516D}" type="presParOf" srcId="{E51AFE80-93C1-415A-AC66-F57C33B52C9C}" destId="{706132F6-3DBA-4990-A3A9-5B1E8809699E}" srcOrd="0" destOrd="0" presId="urn:microsoft.com/office/officeart/2005/8/layout/hierarchy2"/>
    <dgm:cxn modelId="{AE143378-A167-45F2-8458-7F393F281003}" type="presParOf" srcId="{E51AFE80-93C1-415A-AC66-F57C33B52C9C}" destId="{8AB9E5D2-5E55-4E3F-B722-F744B36BD4E5}" srcOrd="1" destOrd="0" presId="urn:microsoft.com/office/officeart/2005/8/layout/hierarchy2"/>
    <dgm:cxn modelId="{0996EB81-67B3-44D7-BED5-550413EC37B1}" type="presParOf" srcId="{B2E587E8-762D-4235-99CD-66F7DC97449E}" destId="{0A777F1B-C37E-4DC6-9576-350FBB7A40CD}" srcOrd="4" destOrd="0" presId="urn:microsoft.com/office/officeart/2005/8/layout/hierarchy2"/>
    <dgm:cxn modelId="{5934D1C4-7190-484B-8344-36BA5B3CA527}" type="presParOf" srcId="{0A777F1B-C37E-4DC6-9576-350FBB7A40CD}" destId="{AFC2AC51-5E12-4F12-A1F3-18C753432BBF}" srcOrd="0" destOrd="0" presId="urn:microsoft.com/office/officeart/2005/8/layout/hierarchy2"/>
    <dgm:cxn modelId="{4912071E-7E6E-41C7-AD8B-3A46AC82AB66}" type="presParOf" srcId="{B2E587E8-762D-4235-99CD-66F7DC97449E}" destId="{E7E049EF-43A9-4BD6-AEAB-C55A897075AA}" srcOrd="5" destOrd="0" presId="urn:microsoft.com/office/officeart/2005/8/layout/hierarchy2"/>
    <dgm:cxn modelId="{45D3B7F0-F5E2-40AA-AEB0-65C7F17C2903}" type="presParOf" srcId="{E7E049EF-43A9-4BD6-AEAB-C55A897075AA}" destId="{C5F34FB5-7052-434D-BB1A-E01917C0AF2C}" srcOrd="0" destOrd="0" presId="urn:microsoft.com/office/officeart/2005/8/layout/hierarchy2"/>
    <dgm:cxn modelId="{2D0458BF-9D03-407F-84EA-B62E46F14F54}" type="presParOf" srcId="{E7E049EF-43A9-4BD6-AEAB-C55A897075AA}" destId="{2B72772B-5AE1-438B-B0A1-CE5C9015F82F}" srcOrd="1" destOrd="0" presId="urn:microsoft.com/office/officeart/2005/8/layout/hierarchy2"/>
    <dgm:cxn modelId="{41FB320F-6E54-4EF5-A56F-D0C62BA8C8A1}" type="presParOf" srcId="{36DE78EE-8B33-4ADD-BDDE-EE9A06F8C738}" destId="{D1B5C0D3-9F73-406E-AA48-C834B7BCCA04}" srcOrd="2" destOrd="0" presId="urn:microsoft.com/office/officeart/2005/8/layout/hierarchy2"/>
    <dgm:cxn modelId="{CF9B3DB6-267A-409F-8714-04C521B89B62}" type="presParOf" srcId="{D1B5C0D3-9F73-406E-AA48-C834B7BCCA04}" destId="{51266868-C44E-414D-B27A-314AACF71F2E}" srcOrd="0" destOrd="0" presId="urn:microsoft.com/office/officeart/2005/8/layout/hierarchy2"/>
    <dgm:cxn modelId="{0CF711A9-56DB-4DBF-96FC-9F7C6CA1E71B}" type="presParOf" srcId="{36DE78EE-8B33-4ADD-BDDE-EE9A06F8C738}" destId="{96C7CE87-A049-4841-95D1-B216BB52CB20}" srcOrd="3" destOrd="0" presId="urn:microsoft.com/office/officeart/2005/8/layout/hierarchy2"/>
    <dgm:cxn modelId="{5B119A40-F74C-4BFB-A670-0A81D9F605C3}" type="presParOf" srcId="{96C7CE87-A049-4841-95D1-B216BB52CB20}" destId="{752B29FB-6387-45DE-818F-7F9F5A9A2DAB}" srcOrd="0" destOrd="0" presId="urn:microsoft.com/office/officeart/2005/8/layout/hierarchy2"/>
    <dgm:cxn modelId="{B4CF769E-6E06-4CB5-A9C5-08C2965662A1}" type="presParOf" srcId="{96C7CE87-A049-4841-95D1-B216BB52CB20}" destId="{AAB1C520-2399-488A-B289-7B587593D1E0}" srcOrd="1" destOrd="0" presId="urn:microsoft.com/office/officeart/2005/8/layout/hierarchy2"/>
    <dgm:cxn modelId="{1DC91BB6-38D2-437F-BC66-BC0DC7BBF3D8}" type="presParOf" srcId="{AAB1C520-2399-488A-B289-7B587593D1E0}" destId="{479EFF8E-8296-4795-85F5-236D5E22EA87}" srcOrd="0" destOrd="0" presId="urn:microsoft.com/office/officeart/2005/8/layout/hierarchy2"/>
    <dgm:cxn modelId="{9313568E-7F37-4E43-9528-966B60BE538C}" type="presParOf" srcId="{479EFF8E-8296-4795-85F5-236D5E22EA87}" destId="{12F59AF6-84C1-44E1-B8D8-C87B5DCB6AA8}" srcOrd="0" destOrd="0" presId="urn:microsoft.com/office/officeart/2005/8/layout/hierarchy2"/>
    <dgm:cxn modelId="{8A341B31-A4D2-44F6-83F4-5C792ADD482C}" type="presParOf" srcId="{AAB1C520-2399-488A-B289-7B587593D1E0}" destId="{4F9520F5-4A6E-4DDF-AE9E-3A86BDE15645}" srcOrd="1" destOrd="0" presId="urn:microsoft.com/office/officeart/2005/8/layout/hierarchy2"/>
    <dgm:cxn modelId="{ED3FC92C-1031-4295-B60D-22040FF3A0B8}" type="presParOf" srcId="{4F9520F5-4A6E-4DDF-AE9E-3A86BDE15645}" destId="{301589B8-A781-4598-857B-6EDB42C9972F}" srcOrd="0" destOrd="0" presId="urn:microsoft.com/office/officeart/2005/8/layout/hierarchy2"/>
    <dgm:cxn modelId="{76577C96-C5A1-4C18-AE70-319B3EB921EB}" type="presParOf" srcId="{4F9520F5-4A6E-4DDF-AE9E-3A86BDE15645}" destId="{A27C6A33-5EA8-41F9-9766-49BD9071F8B9}" srcOrd="1" destOrd="0" presId="urn:microsoft.com/office/officeart/2005/8/layout/hierarchy2"/>
    <dgm:cxn modelId="{F5B50CD7-5FE4-4488-A3D5-9B3172BB1A1E}" type="presParOf" srcId="{AAB1C520-2399-488A-B289-7B587593D1E0}" destId="{3A73D3BC-88B8-4BD6-A228-3279CA94E18B}" srcOrd="2" destOrd="0" presId="urn:microsoft.com/office/officeart/2005/8/layout/hierarchy2"/>
    <dgm:cxn modelId="{46C5A66A-8435-40CD-A40B-0F6F4050BFD1}" type="presParOf" srcId="{3A73D3BC-88B8-4BD6-A228-3279CA94E18B}" destId="{363F1391-4ECF-4B71-8B2B-A64018843E4D}" srcOrd="0" destOrd="0" presId="urn:microsoft.com/office/officeart/2005/8/layout/hierarchy2"/>
    <dgm:cxn modelId="{728D828D-AA47-4B0D-97C6-F31DCEF4E2C8}" type="presParOf" srcId="{AAB1C520-2399-488A-B289-7B587593D1E0}" destId="{A3187F4B-F2BC-4814-8AD6-559AB17B9E51}" srcOrd="3" destOrd="0" presId="urn:microsoft.com/office/officeart/2005/8/layout/hierarchy2"/>
    <dgm:cxn modelId="{890DFC7E-F227-4EBF-BB43-AC8FBFB4A6F2}" type="presParOf" srcId="{A3187F4B-F2BC-4814-8AD6-559AB17B9E51}" destId="{F0DD0A51-8E79-4529-A6F3-00AEB1465192}" srcOrd="0" destOrd="0" presId="urn:microsoft.com/office/officeart/2005/8/layout/hierarchy2"/>
    <dgm:cxn modelId="{63964794-3FA1-4C60-BA19-BB0588722B5A}" type="presParOf" srcId="{A3187F4B-F2BC-4814-8AD6-559AB17B9E51}" destId="{6206E56A-6990-4DBF-A1F4-F8BEF1278A54}" srcOrd="1" destOrd="0" presId="urn:microsoft.com/office/officeart/2005/8/layout/hierarchy2"/>
    <dgm:cxn modelId="{AE67EF1B-AE91-49D5-888B-2995734EDDD7}" type="presParOf" srcId="{36DE78EE-8B33-4ADD-BDDE-EE9A06F8C738}" destId="{EA268824-8D58-4785-93E8-B6B7BDD31083}" srcOrd="4" destOrd="0" presId="urn:microsoft.com/office/officeart/2005/8/layout/hierarchy2"/>
    <dgm:cxn modelId="{7A24B482-89E2-453B-B20A-7C7FF7F68B1D}" type="presParOf" srcId="{EA268824-8D58-4785-93E8-B6B7BDD31083}" destId="{EB11263A-ECED-4BBC-8D93-F57863108174}" srcOrd="0" destOrd="0" presId="urn:microsoft.com/office/officeart/2005/8/layout/hierarchy2"/>
    <dgm:cxn modelId="{5A69178D-7DA4-4712-B504-64B3B6BD725C}" type="presParOf" srcId="{36DE78EE-8B33-4ADD-BDDE-EE9A06F8C738}" destId="{3518285A-2C31-493F-82C4-A81F8120D09F}" srcOrd="5" destOrd="0" presId="urn:microsoft.com/office/officeart/2005/8/layout/hierarchy2"/>
    <dgm:cxn modelId="{0ABE2551-2C97-42ED-8EF3-C5EEF70E0AF8}" type="presParOf" srcId="{3518285A-2C31-493F-82C4-A81F8120D09F}" destId="{A3BD82A5-AE6C-4E05-8375-F8B167DF7770}" srcOrd="0" destOrd="0" presId="urn:microsoft.com/office/officeart/2005/8/layout/hierarchy2"/>
    <dgm:cxn modelId="{793B3A8F-01C7-4BD8-A660-3DB697EC0420}" type="presParOf" srcId="{3518285A-2C31-493F-82C4-A81F8120D09F}" destId="{8AB47EE4-FF34-4C5B-94DE-AF8EA6DD43F5}" srcOrd="1" destOrd="0" presId="urn:microsoft.com/office/officeart/2005/8/layout/hierarchy2"/>
    <dgm:cxn modelId="{4C08D416-0C20-42C1-808E-6644F85835B8}" type="presParOf" srcId="{8AB47EE4-FF34-4C5B-94DE-AF8EA6DD43F5}" destId="{E97B99B5-CC96-4AE1-9212-D0227335E235}" srcOrd="0" destOrd="0" presId="urn:microsoft.com/office/officeart/2005/8/layout/hierarchy2"/>
    <dgm:cxn modelId="{7551C9CF-DA2D-4CF9-B339-1A2F5EB15BD1}" type="presParOf" srcId="{E97B99B5-CC96-4AE1-9212-D0227335E235}" destId="{DD45064C-E3EA-4658-90B3-5B09DD025C3B}" srcOrd="0" destOrd="0" presId="urn:microsoft.com/office/officeart/2005/8/layout/hierarchy2"/>
    <dgm:cxn modelId="{B3BA73DD-DDBB-43DB-ADAA-4C82567FBFFE}" type="presParOf" srcId="{8AB47EE4-FF34-4C5B-94DE-AF8EA6DD43F5}" destId="{CD889E44-5475-4E49-8179-08C4198F90F3}" srcOrd="1" destOrd="0" presId="urn:microsoft.com/office/officeart/2005/8/layout/hierarchy2"/>
    <dgm:cxn modelId="{4833C0F7-2AC4-44E6-9E68-21C7B154260D}" type="presParOf" srcId="{CD889E44-5475-4E49-8179-08C4198F90F3}" destId="{BDE061A3-31A2-4E95-A29A-F5983C87C3DD}" srcOrd="0" destOrd="0" presId="urn:microsoft.com/office/officeart/2005/8/layout/hierarchy2"/>
    <dgm:cxn modelId="{17F37200-4E9C-44B3-8321-BD74CC69A256}" type="presParOf" srcId="{CD889E44-5475-4E49-8179-08C4198F90F3}" destId="{B122AF23-F00C-4CEF-BCB4-4C9F2B31B925}" srcOrd="1" destOrd="0" presId="urn:microsoft.com/office/officeart/2005/8/layout/hierarchy2"/>
    <dgm:cxn modelId="{C2A9FD32-C440-43FA-8F03-A2B393346C79}" type="presParOf" srcId="{8AB47EE4-FF34-4C5B-94DE-AF8EA6DD43F5}" destId="{B9F29C2B-658E-49A1-8606-C6275B64419C}" srcOrd="2" destOrd="0" presId="urn:microsoft.com/office/officeart/2005/8/layout/hierarchy2"/>
    <dgm:cxn modelId="{6EC2C0A8-DF91-480E-AE32-77E659772528}" type="presParOf" srcId="{B9F29C2B-658E-49A1-8606-C6275B64419C}" destId="{D8521774-4695-4803-AF43-999EF75B8329}" srcOrd="0" destOrd="0" presId="urn:microsoft.com/office/officeart/2005/8/layout/hierarchy2"/>
    <dgm:cxn modelId="{B1EA8F81-5CE3-4C18-93AC-A7FE68EF6E30}" type="presParOf" srcId="{8AB47EE4-FF34-4C5B-94DE-AF8EA6DD43F5}" destId="{BC0BAED4-8F50-431A-9801-B9A34DEB2419}" srcOrd="3" destOrd="0" presId="urn:microsoft.com/office/officeart/2005/8/layout/hierarchy2"/>
    <dgm:cxn modelId="{40002CD7-4F06-4F51-911F-DD86B9AFAB57}" type="presParOf" srcId="{BC0BAED4-8F50-431A-9801-B9A34DEB2419}" destId="{7CB876EA-B930-4A2D-A6B9-B43D1A7D6129}" srcOrd="0" destOrd="0" presId="urn:microsoft.com/office/officeart/2005/8/layout/hierarchy2"/>
    <dgm:cxn modelId="{EDBA5846-39FE-4367-B5AB-B201634FC817}" type="presParOf" srcId="{BC0BAED4-8F50-431A-9801-B9A34DEB2419}" destId="{10640DA8-1CAC-4E52-B20E-AD58DC11A8C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E7AEBD-9F5F-4316-A8CE-CFF20B787198}" type="doc">
      <dgm:prSet loTypeId="urn:microsoft.com/office/officeart/2005/8/layout/hierarchy2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D64B6862-A81A-44DB-88E5-A8BCEA1C076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>
            <a:spcAft>
              <a:spcPts val="0"/>
            </a:spcAft>
          </a:pPr>
          <a:r>
            <a:rPr 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Supervisión</a:t>
          </a:r>
          <a:r>
            <a:rPr lang="es-MX" sz="140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y mejora continua</a:t>
          </a:r>
        </a:p>
        <a:p>
          <a:pPr algn="ctr">
            <a:spcAft>
              <a:spcPts val="0"/>
            </a:spcAft>
          </a:pPr>
          <a:endParaRPr lang="es-MX" sz="1000" b="1" baseline="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  <a:p>
          <a:pPr algn="ctr">
            <a:spcAft>
              <a:spcPts val="0"/>
            </a:spcAft>
          </a:pPr>
          <a:r>
            <a:rPr lang="es-MX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Actividades establecidas y operadas con la finalidad de mejorar de manera continua el control interno; con el propósito de asegurar que la insuficiencia, deficiencia o inexistencia detectadas en la supervisión, verificación y evaluación interna y/o por las diferentes instancias fiscalizadoras, se resuelva con oportunidad y diligencia.</a:t>
          </a:r>
          <a:endParaRPr lang="es-ES" sz="1000" b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A6157B7C-C8A1-41CE-881B-2CE324469F50}" type="parTrans" cxnId="{3C9D7632-8407-4679-9ED2-B971F7996A51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6F821DC-60B8-427A-B0A3-DB11203CB62C}" type="sibTrans" cxnId="{3C9D7632-8407-4679-9ED2-B971F7996A51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1FD832C-A46B-4F11-9754-BBA689978AC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>
            <a:spcAft>
              <a:spcPts val="0"/>
            </a:spcAft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Evaluar los Problemas y Corregir las</a:t>
          </a:r>
          <a:r>
            <a:rPr lang="es-MX" sz="1050" b="1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Deficiencias</a:t>
          </a:r>
          <a:r>
            <a:rPr lang="es-MX" sz="105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 </a:t>
          </a:r>
        </a:p>
        <a:p>
          <a:pPr>
            <a:spcAft>
              <a:spcPts val="0"/>
            </a:spcAft>
          </a:pP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(comunicar las deficiencias y problemas de CI a los responsables de adoptar medidas correctivas, al titular, la administración a través de líneas de reporte establecidas para que se implementen las acciones)</a:t>
          </a:r>
          <a:endParaRPr lang="es-ES" sz="900" b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1EFAC6A2-7759-4C1D-AA0E-837FCFF4F28A}" type="parTrans" cxnId="{07A03AB8-177D-4B24-8A95-CA6D0BAB25C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D60A75D-770E-412B-9147-B40186D6E4BD}" type="sibTrans" cxnId="{07A03AB8-177D-4B24-8A95-CA6D0BAB25C7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88D8F06-47B7-495F-879B-3E3EAC901FF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>
            <a:spcAft>
              <a:spcPts val="0"/>
            </a:spcAft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Realizar Actividades de Supervisión. </a:t>
          </a:r>
        </a:p>
        <a:p>
          <a:pPr>
            <a:spcAft>
              <a:spcPts val="0"/>
            </a:spcAft>
          </a:pP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deberá realizar autoevaluaciones y considerar las auditorias y evaluaciones de las instancias fiscalizadoras sobre el diseño y eficacia del Control Interno)</a:t>
          </a:r>
          <a:endParaRPr lang="es-ES" sz="9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5F9A8F2E-B154-4264-AD13-48D7FB5DCEDC}" type="sibTrans" cxnId="{5D1FE0BF-2116-42F0-B07B-E597DB3A6B16}">
      <dgm:prSet/>
      <dgm:spPr/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1680DA8-7276-43CD-9847-6B18B53E353C}" type="parTrans" cxnId="{5D1FE0BF-2116-42F0-B07B-E597DB3A6B1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783F1B1-2E4D-4A38-A9CF-3F9C71A1BB0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ctr"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Establecimiento de Bases de Referencia.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(para supervisar el CI, representan la diferencia entre los criterios de diseño del CI y el estado actual del mismo)</a:t>
          </a:r>
        </a:p>
      </dgm:t>
    </dgm:pt>
    <dgm:pt modelId="{4531E1A7-E34A-475A-9F9E-4CE2B9F9F203}" type="parTrans" cxnId="{56F8A50B-765B-4D4B-9FC3-88655FE9C532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248EE8C5-6A68-4B48-8D8B-B5DD337FBE4B}" type="sibTrans" cxnId="{56F8A50B-765B-4D4B-9FC3-88655FE9C532}">
      <dgm:prSet/>
      <dgm:spPr/>
      <dgm:t>
        <a:bodyPr/>
        <a:lstStyle/>
        <a:p>
          <a:endParaRPr lang="es-ES"/>
        </a:p>
      </dgm:t>
    </dgm:pt>
    <dgm:pt modelId="{19380167-8C9F-4227-A222-D7917E2D813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ctr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Supervisión del Control Interno.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(A través de autoevaluaciones del diseño y eficacia operativa del CI, se deben incluir  actividades de supervisión permanentes como comparaciones, conciliaciones, etc.; se pueden incorporar evaluaciones independientes)</a:t>
          </a:r>
        </a:p>
      </dgm:t>
    </dgm:pt>
    <dgm:pt modelId="{FF721B7B-0BC2-4BBF-9178-395BEF95FDF3}" type="parTrans" cxnId="{EC205F25-CECD-47FF-A386-39F3347970E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ABE39620-C749-4B3A-9295-06A5170C23FF}" type="sibTrans" cxnId="{EC205F25-CECD-47FF-A386-39F3347970E9}">
      <dgm:prSet/>
      <dgm:spPr/>
      <dgm:t>
        <a:bodyPr/>
        <a:lstStyle/>
        <a:p>
          <a:endParaRPr lang="es-ES"/>
        </a:p>
      </dgm:t>
    </dgm:pt>
    <dgm:pt modelId="{34F6C4AB-31FD-4D8B-8116-6F6BDD2B9C9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ctr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Evaluación de Resultados.</a:t>
          </a:r>
          <a:r>
            <a:rPr lang="es-MX" sz="1050" b="1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(Debe quedar documentado, permite determinar si el CI es eficaz y apropiado)</a:t>
          </a:r>
          <a:endParaRPr lang="es-MX" sz="1055" b="1" i="1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gm:t>
    </dgm:pt>
    <dgm:pt modelId="{30D8B418-647E-4C71-AFD4-D8D7F7F14C73}" type="parTrans" cxnId="{F1FA0CB7-64D3-4C78-8C2D-4D4AA0DB2ED2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0D23D29B-0F7A-4CA8-85E6-B548C2E4A58B}" type="sibTrans" cxnId="{F1FA0CB7-64D3-4C78-8C2D-4D4AA0DB2ED2}">
      <dgm:prSet/>
      <dgm:spPr/>
      <dgm:t>
        <a:bodyPr/>
        <a:lstStyle/>
        <a:p>
          <a:endParaRPr lang="es-ES"/>
        </a:p>
      </dgm:t>
    </dgm:pt>
    <dgm:pt modelId="{418F93E2-F98C-4FFA-AA92-A53454B2351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ctr">
            <a:buFont typeface="Arial" panose="020B0604020202020204" pitchFamily="34" charset="0"/>
            <a:buChar char="•"/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Informe sobre Problemas</a:t>
          </a:r>
          <a:r>
            <a: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(el personal debe reportar los problemas de CI identificados en el desempeño de sus responsabilidades, mediante las línea de reporte establecidas)</a:t>
          </a:r>
        </a:p>
      </dgm:t>
    </dgm:pt>
    <dgm:pt modelId="{7736286E-5E31-4C28-A6F0-722341016A4D}" type="parTrans" cxnId="{25E2C107-36DA-4CE1-BC0A-06DCC1513F7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846AD761-3F20-4353-B04A-360792F7D15C}" type="sibTrans" cxnId="{25E2C107-36DA-4CE1-BC0A-06DCC1513F79}">
      <dgm:prSet/>
      <dgm:spPr/>
      <dgm:t>
        <a:bodyPr/>
        <a:lstStyle/>
        <a:p>
          <a:endParaRPr lang="es-ES"/>
        </a:p>
      </dgm:t>
    </dgm:pt>
    <dgm:pt modelId="{D324305E-F90A-419E-A9FD-6DBD4704D6C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ctr"/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Evaluación de Problemas.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(la administración las documentara y determinará las acciones para hacerles frente)</a:t>
          </a:r>
        </a:p>
      </dgm:t>
    </dgm:pt>
    <dgm:pt modelId="{2EFF67CB-EB88-4EB7-87E4-60B463FB6F0E}" type="parTrans" cxnId="{431EDAD3-D590-4BEC-A21F-4279670B766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E6202B38-4AA2-40A3-8F7E-0D58351DDA6D}" type="sibTrans" cxnId="{431EDAD3-D590-4BEC-A21F-4279670B766F}">
      <dgm:prSet/>
      <dgm:spPr/>
      <dgm:t>
        <a:bodyPr/>
        <a:lstStyle/>
        <a:p>
          <a:endParaRPr lang="es-ES"/>
        </a:p>
      </dgm:t>
    </dgm:pt>
    <dgm:pt modelId="{2DCC706E-3F60-4DF8-AEA4-F860DB2E315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marL="72000" algn="ctr">
            <a:spcAft>
              <a:spcPts val="0"/>
            </a:spcAft>
            <a:buFont typeface="Arial" panose="020B0604020202020204" pitchFamily="34" charset="0"/>
            <a:buChar char="•"/>
          </a:pPr>
          <a:r>
            <a: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Acciones Correctivas. </a:t>
          </a:r>
          <a:r>
            <a: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realizaran con oportunidad) </a:t>
          </a:r>
          <a:endParaRPr lang="es-ES" sz="105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EE73F1F-4C1B-42B9-8BE4-97BFE7CA99F7}" type="parTrans" cxnId="{994CB69A-E2F2-4ABF-881C-EA69624FEBA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B7DA2234-3412-44D8-A6A2-74A8D4D0F219}" type="sibTrans" cxnId="{994CB69A-E2F2-4ABF-881C-EA69624FEBA6}">
      <dgm:prSet/>
      <dgm:spPr/>
      <dgm:t>
        <a:bodyPr/>
        <a:lstStyle/>
        <a:p>
          <a:endParaRPr lang="es-ES"/>
        </a:p>
      </dgm:t>
    </dgm:pt>
    <dgm:pt modelId="{C77E7836-1E47-4E59-A2A4-59FC9F6BE0D1}" type="pres">
      <dgm:prSet presAssocID="{BCE7AEBD-9F5F-4316-A8CE-CFF20B7871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B2F7D4-83B4-4402-94F7-751D053F698B}" type="pres">
      <dgm:prSet presAssocID="{D64B6862-A81A-44DB-88E5-A8BCEA1C0769}" presName="root1" presStyleCnt="0"/>
      <dgm:spPr/>
    </dgm:pt>
    <dgm:pt modelId="{1517717A-A317-4FBC-9648-B14A1F7AEE10}" type="pres">
      <dgm:prSet presAssocID="{D64B6862-A81A-44DB-88E5-A8BCEA1C0769}" presName="LevelOneTextNode" presStyleLbl="node0" presStyleIdx="0" presStyleCnt="1" custScaleX="148105" custScaleY="766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DE78EE-8B33-4ADD-BDDE-EE9A06F8C738}" type="pres">
      <dgm:prSet presAssocID="{D64B6862-A81A-44DB-88E5-A8BCEA1C0769}" presName="level2hierChild" presStyleCnt="0"/>
      <dgm:spPr/>
    </dgm:pt>
    <dgm:pt modelId="{392355EF-0978-4D5A-8BD9-6FD2C380416C}" type="pres">
      <dgm:prSet presAssocID="{91680DA8-7276-43CD-9847-6B18B53E353C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223EB1AD-BE62-4B11-81A5-33F38F0B550D}" type="pres">
      <dgm:prSet presAssocID="{91680DA8-7276-43CD-9847-6B18B53E353C}" presName="connTx" presStyleLbl="parChTrans1D2" presStyleIdx="0" presStyleCnt="2"/>
      <dgm:spPr/>
      <dgm:t>
        <a:bodyPr/>
        <a:lstStyle/>
        <a:p>
          <a:endParaRPr lang="es-ES"/>
        </a:p>
      </dgm:t>
    </dgm:pt>
    <dgm:pt modelId="{8173F278-7BA1-4C1D-8269-C954EB1AAAD8}" type="pres">
      <dgm:prSet presAssocID="{F88D8F06-47B7-495F-879B-3E3EAC901FF6}" presName="root2" presStyleCnt="0"/>
      <dgm:spPr/>
    </dgm:pt>
    <dgm:pt modelId="{4F5EBE9A-C228-483E-96F8-746ADA795792}" type="pres">
      <dgm:prSet presAssocID="{F88D8F06-47B7-495F-879B-3E3EAC901FF6}" presName="LevelTwoTextNode" presStyleLbl="node2" presStyleIdx="0" presStyleCnt="2" custScaleX="185004" custScaleY="273144" custLinFactNeighborX="4661" custLinFactNeighborY="-64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587E8-762D-4235-99CD-66F7DC97449E}" type="pres">
      <dgm:prSet presAssocID="{F88D8F06-47B7-495F-879B-3E3EAC901FF6}" presName="level3hierChild" presStyleCnt="0"/>
      <dgm:spPr/>
    </dgm:pt>
    <dgm:pt modelId="{E6060091-33F1-4C19-8879-9711CCD7D889}" type="pres">
      <dgm:prSet presAssocID="{4531E1A7-E34A-475A-9F9E-4CE2B9F9F203}" presName="conn2-1" presStyleLbl="parChTrans1D3" presStyleIdx="0" presStyleCnt="6"/>
      <dgm:spPr/>
      <dgm:t>
        <a:bodyPr/>
        <a:lstStyle/>
        <a:p>
          <a:endParaRPr lang="es-ES"/>
        </a:p>
      </dgm:t>
    </dgm:pt>
    <dgm:pt modelId="{5FD84C67-7A3A-4F7F-B6ED-F4B857DB8D81}" type="pres">
      <dgm:prSet presAssocID="{4531E1A7-E34A-475A-9F9E-4CE2B9F9F203}" presName="connTx" presStyleLbl="parChTrans1D3" presStyleIdx="0" presStyleCnt="6"/>
      <dgm:spPr/>
      <dgm:t>
        <a:bodyPr/>
        <a:lstStyle/>
        <a:p>
          <a:endParaRPr lang="es-ES"/>
        </a:p>
      </dgm:t>
    </dgm:pt>
    <dgm:pt modelId="{37156E34-97DF-430B-94CE-4127716D62F1}" type="pres">
      <dgm:prSet presAssocID="{B783F1B1-2E4D-4A38-A9CF-3F9C71A1BB05}" presName="root2" presStyleCnt="0"/>
      <dgm:spPr/>
    </dgm:pt>
    <dgm:pt modelId="{5A5A1A81-EB1F-41E4-95FC-236E8ED83499}" type="pres">
      <dgm:prSet presAssocID="{B783F1B1-2E4D-4A38-A9CF-3F9C71A1BB05}" presName="LevelTwoTextNode" presStyleLbl="node3" presStyleIdx="0" presStyleCnt="6" custScaleX="472784" custScaleY="103241" custLinFactNeighborX="1058" custLinFactNeighborY="-8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9D5D00-487A-4572-A214-FDF6F606AED2}" type="pres">
      <dgm:prSet presAssocID="{B783F1B1-2E4D-4A38-A9CF-3F9C71A1BB05}" presName="level3hierChild" presStyleCnt="0"/>
      <dgm:spPr/>
    </dgm:pt>
    <dgm:pt modelId="{572069C6-6B05-4AB6-B913-768534409E72}" type="pres">
      <dgm:prSet presAssocID="{FF721B7B-0BC2-4BBF-9178-395BEF95FDF3}" presName="conn2-1" presStyleLbl="parChTrans1D3" presStyleIdx="1" presStyleCnt="6"/>
      <dgm:spPr/>
      <dgm:t>
        <a:bodyPr/>
        <a:lstStyle/>
        <a:p>
          <a:endParaRPr lang="es-ES"/>
        </a:p>
      </dgm:t>
    </dgm:pt>
    <dgm:pt modelId="{366DF3C1-15E9-4B5A-AAED-E581B6FB0C43}" type="pres">
      <dgm:prSet presAssocID="{FF721B7B-0BC2-4BBF-9178-395BEF95FDF3}" presName="connTx" presStyleLbl="parChTrans1D3" presStyleIdx="1" presStyleCnt="6"/>
      <dgm:spPr/>
      <dgm:t>
        <a:bodyPr/>
        <a:lstStyle/>
        <a:p>
          <a:endParaRPr lang="es-ES"/>
        </a:p>
      </dgm:t>
    </dgm:pt>
    <dgm:pt modelId="{E51AFE80-93C1-415A-AC66-F57C33B52C9C}" type="pres">
      <dgm:prSet presAssocID="{19380167-8C9F-4227-A222-D7917E2D8132}" presName="root2" presStyleCnt="0"/>
      <dgm:spPr/>
    </dgm:pt>
    <dgm:pt modelId="{706132F6-3DBA-4990-A3A9-5B1E8809699E}" type="pres">
      <dgm:prSet presAssocID="{19380167-8C9F-4227-A222-D7917E2D8132}" presName="LevelTwoTextNode" presStyleLbl="node3" presStyleIdx="1" presStyleCnt="6" custScaleX="472784" custScaleY="118490" custLinFactNeighborX="1058" custLinFactNeighborY="-74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B9E5D2-5E55-4E3F-B722-F744B36BD4E5}" type="pres">
      <dgm:prSet presAssocID="{19380167-8C9F-4227-A222-D7917E2D8132}" presName="level3hierChild" presStyleCnt="0"/>
      <dgm:spPr/>
    </dgm:pt>
    <dgm:pt modelId="{0A777F1B-C37E-4DC6-9576-350FBB7A40CD}" type="pres">
      <dgm:prSet presAssocID="{30D8B418-647E-4C71-AFD4-D8D7F7F14C73}" presName="conn2-1" presStyleLbl="parChTrans1D3" presStyleIdx="2" presStyleCnt="6"/>
      <dgm:spPr/>
      <dgm:t>
        <a:bodyPr/>
        <a:lstStyle/>
        <a:p>
          <a:endParaRPr lang="es-ES"/>
        </a:p>
      </dgm:t>
    </dgm:pt>
    <dgm:pt modelId="{AFC2AC51-5E12-4F12-A1F3-18C753432BBF}" type="pres">
      <dgm:prSet presAssocID="{30D8B418-647E-4C71-AFD4-D8D7F7F14C73}" presName="connTx" presStyleLbl="parChTrans1D3" presStyleIdx="2" presStyleCnt="6"/>
      <dgm:spPr/>
      <dgm:t>
        <a:bodyPr/>
        <a:lstStyle/>
        <a:p>
          <a:endParaRPr lang="es-ES"/>
        </a:p>
      </dgm:t>
    </dgm:pt>
    <dgm:pt modelId="{E7E049EF-43A9-4BD6-AEAB-C55A897075AA}" type="pres">
      <dgm:prSet presAssocID="{34F6C4AB-31FD-4D8B-8116-6F6BDD2B9C91}" presName="root2" presStyleCnt="0"/>
      <dgm:spPr/>
    </dgm:pt>
    <dgm:pt modelId="{C5F34FB5-7052-434D-BB1A-E01917C0AF2C}" type="pres">
      <dgm:prSet presAssocID="{34F6C4AB-31FD-4D8B-8116-6F6BDD2B9C91}" presName="LevelTwoTextNode" presStyleLbl="node3" presStyleIdx="2" presStyleCnt="6" custScaleX="472784" custScaleY="82953" custLinFactNeighborX="1058" custLinFactNeighborY="-64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2772B-5AE1-438B-B0A1-CE5C9015F82F}" type="pres">
      <dgm:prSet presAssocID="{34F6C4AB-31FD-4D8B-8116-6F6BDD2B9C91}" presName="level3hierChild" presStyleCnt="0"/>
      <dgm:spPr/>
    </dgm:pt>
    <dgm:pt modelId="{D1B5C0D3-9F73-406E-AA48-C834B7BCCA04}" type="pres">
      <dgm:prSet presAssocID="{1EFAC6A2-7759-4C1D-AA0E-837FCFF4F28A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51266868-C44E-414D-B27A-314AACF71F2E}" type="pres">
      <dgm:prSet presAssocID="{1EFAC6A2-7759-4C1D-AA0E-837FCFF4F28A}" presName="connTx" presStyleLbl="parChTrans1D2" presStyleIdx="1" presStyleCnt="2"/>
      <dgm:spPr/>
      <dgm:t>
        <a:bodyPr/>
        <a:lstStyle/>
        <a:p>
          <a:endParaRPr lang="es-ES"/>
        </a:p>
      </dgm:t>
    </dgm:pt>
    <dgm:pt modelId="{96C7CE87-A049-4841-95D1-B216BB52CB20}" type="pres">
      <dgm:prSet presAssocID="{E1FD832C-A46B-4F11-9754-BBA689978AC0}" presName="root2" presStyleCnt="0"/>
      <dgm:spPr/>
    </dgm:pt>
    <dgm:pt modelId="{752B29FB-6387-45DE-818F-7F9F5A9A2DAB}" type="pres">
      <dgm:prSet presAssocID="{E1FD832C-A46B-4F11-9754-BBA689978AC0}" presName="LevelTwoTextNode" presStyleLbl="node2" presStyleIdx="1" presStyleCnt="2" custScaleX="185004" custScaleY="302513" custLinFactNeighborX="6320" custLinFactNeighborY="3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B1C520-2399-488A-B289-7B587593D1E0}" type="pres">
      <dgm:prSet presAssocID="{E1FD832C-A46B-4F11-9754-BBA689978AC0}" presName="level3hierChild" presStyleCnt="0"/>
      <dgm:spPr/>
    </dgm:pt>
    <dgm:pt modelId="{479EFF8E-8296-4795-85F5-236D5E22EA87}" type="pres">
      <dgm:prSet presAssocID="{7736286E-5E31-4C28-A6F0-722341016A4D}" presName="conn2-1" presStyleLbl="parChTrans1D3" presStyleIdx="3" presStyleCnt="6"/>
      <dgm:spPr/>
      <dgm:t>
        <a:bodyPr/>
        <a:lstStyle/>
        <a:p>
          <a:endParaRPr lang="es-ES"/>
        </a:p>
      </dgm:t>
    </dgm:pt>
    <dgm:pt modelId="{12F59AF6-84C1-44E1-B8D8-C87B5DCB6AA8}" type="pres">
      <dgm:prSet presAssocID="{7736286E-5E31-4C28-A6F0-722341016A4D}" presName="connTx" presStyleLbl="parChTrans1D3" presStyleIdx="3" presStyleCnt="6"/>
      <dgm:spPr/>
      <dgm:t>
        <a:bodyPr/>
        <a:lstStyle/>
        <a:p>
          <a:endParaRPr lang="es-ES"/>
        </a:p>
      </dgm:t>
    </dgm:pt>
    <dgm:pt modelId="{4F9520F5-4A6E-4DDF-AE9E-3A86BDE15645}" type="pres">
      <dgm:prSet presAssocID="{418F93E2-F98C-4FFA-AA92-A53454B23511}" presName="root2" presStyleCnt="0"/>
      <dgm:spPr/>
    </dgm:pt>
    <dgm:pt modelId="{301589B8-A781-4598-857B-6EDB42C9972F}" type="pres">
      <dgm:prSet presAssocID="{418F93E2-F98C-4FFA-AA92-A53454B23511}" presName="LevelTwoTextNode" presStyleLbl="node3" presStyleIdx="3" presStyleCnt="6" custScaleX="472784" custScaleY="932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7C6A33-5EA8-41F9-9766-49BD9071F8B9}" type="pres">
      <dgm:prSet presAssocID="{418F93E2-F98C-4FFA-AA92-A53454B23511}" presName="level3hierChild" presStyleCnt="0"/>
      <dgm:spPr/>
    </dgm:pt>
    <dgm:pt modelId="{3A73D3BC-88B8-4BD6-A228-3279CA94E18B}" type="pres">
      <dgm:prSet presAssocID="{2EFF67CB-EB88-4EB7-87E4-60B463FB6F0E}" presName="conn2-1" presStyleLbl="parChTrans1D3" presStyleIdx="4" presStyleCnt="6"/>
      <dgm:spPr/>
      <dgm:t>
        <a:bodyPr/>
        <a:lstStyle/>
        <a:p>
          <a:endParaRPr lang="es-ES"/>
        </a:p>
      </dgm:t>
    </dgm:pt>
    <dgm:pt modelId="{363F1391-4ECF-4B71-8B2B-A64018843E4D}" type="pres">
      <dgm:prSet presAssocID="{2EFF67CB-EB88-4EB7-87E4-60B463FB6F0E}" presName="connTx" presStyleLbl="parChTrans1D3" presStyleIdx="4" presStyleCnt="6"/>
      <dgm:spPr/>
      <dgm:t>
        <a:bodyPr/>
        <a:lstStyle/>
        <a:p>
          <a:endParaRPr lang="es-ES"/>
        </a:p>
      </dgm:t>
    </dgm:pt>
    <dgm:pt modelId="{A3187F4B-F2BC-4814-8AD6-559AB17B9E51}" type="pres">
      <dgm:prSet presAssocID="{D324305E-F90A-419E-A9FD-6DBD4704D6C6}" presName="root2" presStyleCnt="0"/>
      <dgm:spPr/>
    </dgm:pt>
    <dgm:pt modelId="{F0DD0A51-8E79-4529-A6F3-00AEB1465192}" type="pres">
      <dgm:prSet presAssocID="{D324305E-F90A-419E-A9FD-6DBD4704D6C6}" presName="LevelTwoTextNode" presStyleLbl="node3" presStyleIdx="4" presStyleCnt="6" custScaleX="472784" custScaleY="92964" custLinFactNeighborX="1058" custLinFactNeighborY="15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06E56A-6990-4DBF-A1F4-F8BEF1278A54}" type="pres">
      <dgm:prSet presAssocID="{D324305E-F90A-419E-A9FD-6DBD4704D6C6}" presName="level3hierChild" presStyleCnt="0"/>
      <dgm:spPr/>
    </dgm:pt>
    <dgm:pt modelId="{5A828AD9-1894-4E18-AC7C-8CA0D3E462A7}" type="pres">
      <dgm:prSet presAssocID="{EEE73F1F-4C1B-42B9-8BE4-97BFE7CA99F7}" presName="conn2-1" presStyleLbl="parChTrans1D3" presStyleIdx="5" presStyleCnt="6"/>
      <dgm:spPr/>
      <dgm:t>
        <a:bodyPr/>
        <a:lstStyle/>
        <a:p>
          <a:endParaRPr lang="es-ES"/>
        </a:p>
      </dgm:t>
    </dgm:pt>
    <dgm:pt modelId="{1597EEF4-551B-49CF-B9BA-CCFC1ADA36EC}" type="pres">
      <dgm:prSet presAssocID="{EEE73F1F-4C1B-42B9-8BE4-97BFE7CA99F7}" presName="connTx" presStyleLbl="parChTrans1D3" presStyleIdx="5" presStyleCnt="6"/>
      <dgm:spPr/>
      <dgm:t>
        <a:bodyPr/>
        <a:lstStyle/>
        <a:p>
          <a:endParaRPr lang="es-ES"/>
        </a:p>
      </dgm:t>
    </dgm:pt>
    <dgm:pt modelId="{20FEB2C1-CBC2-4E68-BACE-B5A505FD96F5}" type="pres">
      <dgm:prSet presAssocID="{2DCC706E-3F60-4DF8-AEA4-F860DB2E315F}" presName="root2" presStyleCnt="0"/>
      <dgm:spPr/>
    </dgm:pt>
    <dgm:pt modelId="{7B31F439-9E9B-4ED3-9B5A-D1DCDE63AC7B}" type="pres">
      <dgm:prSet presAssocID="{2DCC706E-3F60-4DF8-AEA4-F860DB2E315F}" presName="LevelTwoTextNode" presStyleLbl="node3" presStyleIdx="5" presStyleCnt="6" custScaleX="468819" custScaleY="54099" custLinFactNeighborX="5023" custLinFactNeighborY="36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446E5-37EA-4FDB-8F58-DFC792166FAB}" type="pres">
      <dgm:prSet presAssocID="{2DCC706E-3F60-4DF8-AEA4-F860DB2E315F}" presName="level3hierChild" presStyleCnt="0"/>
      <dgm:spPr/>
    </dgm:pt>
  </dgm:ptLst>
  <dgm:cxnLst>
    <dgm:cxn modelId="{F1FA0CB7-64D3-4C78-8C2D-4D4AA0DB2ED2}" srcId="{F88D8F06-47B7-495F-879B-3E3EAC901FF6}" destId="{34F6C4AB-31FD-4D8B-8116-6F6BDD2B9C91}" srcOrd="2" destOrd="0" parTransId="{30D8B418-647E-4C71-AFD4-D8D7F7F14C73}" sibTransId="{0D23D29B-0F7A-4CA8-85E6-B548C2E4A58B}"/>
    <dgm:cxn modelId="{5D1FE0BF-2116-42F0-B07B-E597DB3A6B16}" srcId="{D64B6862-A81A-44DB-88E5-A8BCEA1C0769}" destId="{F88D8F06-47B7-495F-879B-3E3EAC901FF6}" srcOrd="0" destOrd="0" parTransId="{91680DA8-7276-43CD-9847-6B18B53E353C}" sibTransId="{5F9A8F2E-B154-4264-AD13-48D7FB5DCEDC}"/>
    <dgm:cxn modelId="{B34E9282-D716-4DF8-92CE-9B2A6B2C36D2}" type="presOf" srcId="{FF721B7B-0BC2-4BBF-9178-395BEF95FDF3}" destId="{366DF3C1-15E9-4B5A-AAED-E581B6FB0C43}" srcOrd="1" destOrd="0" presId="urn:microsoft.com/office/officeart/2005/8/layout/hierarchy2"/>
    <dgm:cxn modelId="{BD97C6F0-D4B4-43C9-97A4-7FCA5864AD9F}" type="presOf" srcId="{B783F1B1-2E4D-4A38-A9CF-3F9C71A1BB05}" destId="{5A5A1A81-EB1F-41E4-95FC-236E8ED83499}" srcOrd="0" destOrd="0" presId="urn:microsoft.com/office/officeart/2005/8/layout/hierarchy2"/>
    <dgm:cxn modelId="{947165B0-B21F-4BF0-BE67-A583815FD286}" type="presOf" srcId="{19380167-8C9F-4227-A222-D7917E2D8132}" destId="{706132F6-3DBA-4990-A3A9-5B1E8809699E}" srcOrd="0" destOrd="0" presId="urn:microsoft.com/office/officeart/2005/8/layout/hierarchy2"/>
    <dgm:cxn modelId="{46983CC8-3AB5-4015-BBAE-E7F0AE6AAAB5}" type="presOf" srcId="{4531E1A7-E34A-475A-9F9E-4CE2B9F9F203}" destId="{5FD84C67-7A3A-4F7F-B6ED-F4B857DB8D81}" srcOrd="1" destOrd="0" presId="urn:microsoft.com/office/officeart/2005/8/layout/hierarchy2"/>
    <dgm:cxn modelId="{07A03AB8-177D-4B24-8A95-CA6D0BAB25C7}" srcId="{D64B6862-A81A-44DB-88E5-A8BCEA1C0769}" destId="{E1FD832C-A46B-4F11-9754-BBA689978AC0}" srcOrd="1" destOrd="0" parTransId="{1EFAC6A2-7759-4C1D-AA0E-837FCFF4F28A}" sibTransId="{5D60A75D-770E-412B-9147-B40186D6E4BD}"/>
    <dgm:cxn modelId="{9BD05DC2-461B-4836-9878-B08199124EA8}" type="presOf" srcId="{E1FD832C-A46B-4F11-9754-BBA689978AC0}" destId="{752B29FB-6387-45DE-818F-7F9F5A9A2DAB}" srcOrd="0" destOrd="0" presId="urn:microsoft.com/office/officeart/2005/8/layout/hierarchy2"/>
    <dgm:cxn modelId="{603E0614-E358-4857-8F7F-CB8DD9C157B0}" type="presOf" srcId="{7736286E-5E31-4C28-A6F0-722341016A4D}" destId="{479EFF8E-8296-4795-85F5-236D5E22EA87}" srcOrd="0" destOrd="0" presId="urn:microsoft.com/office/officeart/2005/8/layout/hierarchy2"/>
    <dgm:cxn modelId="{D11365FF-272F-4220-9983-5B8600CC7375}" type="presOf" srcId="{D324305E-F90A-419E-A9FD-6DBD4704D6C6}" destId="{F0DD0A51-8E79-4529-A6F3-00AEB1465192}" srcOrd="0" destOrd="0" presId="urn:microsoft.com/office/officeart/2005/8/layout/hierarchy2"/>
    <dgm:cxn modelId="{EC205F25-CECD-47FF-A386-39F3347970E9}" srcId="{F88D8F06-47B7-495F-879B-3E3EAC901FF6}" destId="{19380167-8C9F-4227-A222-D7917E2D8132}" srcOrd="1" destOrd="0" parTransId="{FF721B7B-0BC2-4BBF-9178-395BEF95FDF3}" sibTransId="{ABE39620-C749-4B3A-9295-06A5170C23FF}"/>
    <dgm:cxn modelId="{C6321C39-7C24-4098-9278-423E2C99C4A8}" type="presOf" srcId="{FF721B7B-0BC2-4BBF-9178-395BEF95FDF3}" destId="{572069C6-6B05-4AB6-B913-768534409E72}" srcOrd="0" destOrd="0" presId="urn:microsoft.com/office/officeart/2005/8/layout/hierarchy2"/>
    <dgm:cxn modelId="{E9F580E5-B0B7-49C8-9ACA-435C1F1FE47C}" type="presOf" srcId="{2DCC706E-3F60-4DF8-AEA4-F860DB2E315F}" destId="{7B31F439-9E9B-4ED3-9B5A-D1DCDE63AC7B}" srcOrd="0" destOrd="0" presId="urn:microsoft.com/office/officeart/2005/8/layout/hierarchy2"/>
    <dgm:cxn modelId="{22896A0C-A77B-4910-917E-51D470BAE36E}" type="presOf" srcId="{D64B6862-A81A-44DB-88E5-A8BCEA1C0769}" destId="{1517717A-A317-4FBC-9648-B14A1F7AEE10}" srcOrd="0" destOrd="0" presId="urn:microsoft.com/office/officeart/2005/8/layout/hierarchy2"/>
    <dgm:cxn modelId="{28D12E18-1B08-4C6C-8E03-09338DE0C760}" type="presOf" srcId="{1EFAC6A2-7759-4C1D-AA0E-837FCFF4F28A}" destId="{D1B5C0D3-9F73-406E-AA48-C834B7BCCA04}" srcOrd="0" destOrd="0" presId="urn:microsoft.com/office/officeart/2005/8/layout/hierarchy2"/>
    <dgm:cxn modelId="{D8DC9438-3661-42D8-A69C-6C82F55D75CD}" type="presOf" srcId="{EEE73F1F-4C1B-42B9-8BE4-97BFE7CA99F7}" destId="{5A828AD9-1894-4E18-AC7C-8CA0D3E462A7}" srcOrd="0" destOrd="0" presId="urn:microsoft.com/office/officeart/2005/8/layout/hierarchy2"/>
    <dgm:cxn modelId="{52733A00-DE51-4B0D-B6D6-25762B76F705}" type="presOf" srcId="{1EFAC6A2-7759-4C1D-AA0E-837FCFF4F28A}" destId="{51266868-C44E-414D-B27A-314AACF71F2E}" srcOrd="1" destOrd="0" presId="urn:microsoft.com/office/officeart/2005/8/layout/hierarchy2"/>
    <dgm:cxn modelId="{5E66E9B6-B505-47C9-9CB9-EC8A581303D8}" type="presOf" srcId="{91680DA8-7276-43CD-9847-6B18B53E353C}" destId="{223EB1AD-BE62-4B11-81A5-33F38F0B550D}" srcOrd="1" destOrd="0" presId="urn:microsoft.com/office/officeart/2005/8/layout/hierarchy2"/>
    <dgm:cxn modelId="{68EE154C-D9D7-40A5-8CBA-A67B9060843E}" type="presOf" srcId="{EEE73F1F-4C1B-42B9-8BE4-97BFE7CA99F7}" destId="{1597EEF4-551B-49CF-B9BA-CCFC1ADA36EC}" srcOrd="1" destOrd="0" presId="urn:microsoft.com/office/officeart/2005/8/layout/hierarchy2"/>
    <dgm:cxn modelId="{4FE0351B-8CBA-4A03-9E53-E99886830904}" type="presOf" srcId="{91680DA8-7276-43CD-9847-6B18B53E353C}" destId="{392355EF-0978-4D5A-8BD9-6FD2C380416C}" srcOrd="0" destOrd="0" presId="urn:microsoft.com/office/officeart/2005/8/layout/hierarchy2"/>
    <dgm:cxn modelId="{A9DECB2B-4A67-4F19-9204-2D52A53C0A16}" type="presOf" srcId="{34F6C4AB-31FD-4D8B-8116-6F6BDD2B9C91}" destId="{C5F34FB5-7052-434D-BB1A-E01917C0AF2C}" srcOrd="0" destOrd="0" presId="urn:microsoft.com/office/officeart/2005/8/layout/hierarchy2"/>
    <dgm:cxn modelId="{6D4BB43F-19AD-4B75-BC11-CCF5352DBC7B}" type="presOf" srcId="{2EFF67CB-EB88-4EB7-87E4-60B463FB6F0E}" destId="{363F1391-4ECF-4B71-8B2B-A64018843E4D}" srcOrd="1" destOrd="0" presId="urn:microsoft.com/office/officeart/2005/8/layout/hierarchy2"/>
    <dgm:cxn modelId="{0EC88955-2573-4D9A-BB3F-EF150C011200}" type="presOf" srcId="{30D8B418-647E-4C71-AFD4-D8D7F7F14C73}" destId="{AFC2AC51-5E12-4F12-A1F3-18C753432BBF}" srcOrd="1" destOrd="0" presId="urn:microsoft.com/office/officeart/2005/8/layout/hierarchy2"/>
    <dgm:cxn modelId="{1D6D7AC0-64D7-476B-AE20-E1D529216250}" type="presOf" srcId="{30D8B418-647E-4C71-AFD4-D8D7F7F14C73}" destId="{0A777F1B-C37E-4DC6-9576-350FBB7A40CD}" srcOrd="0" destOrd="0" presId="urn:microsoft.com/office/officeart/2005/8/layout/hierarchy2"/>
    <dgm:cxn modelId="{A6D0D403-8BC6-487D-B155-EC16143AF55A}" type="presOf" srcId="{4531E1A7-E34A-475A-9F9E-4CE2B9F9F203}" destId="{E6060091-33F1-4C19-8879-9711CCD7D889}" srcOrd="0" destOrd="0" presId="urn:microsoft.com/office/officeart/2005/8/layout/hierarchy2"/>
    <dgm:cxn modelId="{431EDAD3-D590-4BEC-A21F-4279670B766F}" srcId="{E1FD832C-A46B-4F11-9754-BBA689978AC0}" destId="{D324305E-F90A-419E-A9FD-6DBD4704D6C6}" srcOrd="1" destOrd="0" parTransId="{2EFF67CB-EB88-4EB7-87E4-60B463FB6F0E}" sibTransId="{E6202B38-4AA2-40A3-8F7E-0D58351DDA6D}"/>
    <dgm:cxn modelId="{994CB69A-E2F2-4ABF-881C-EA69624FEBA6}" srcId="{E1FD832C-A46B-4F11-9754-BBA689978AC0}" destId="{2DCC706E-3F60-4DF8-AEA4-F860DB2E315F}" srcOrd="2" destOrd="0" parTransId="{EEE73F1F-4C1B-42B9-8BE4-97BFE7CA99F7}" sibTransId="{B7DA2234-3412-44D8-A6A2-74A8D4D0F219}"/>
    <dgm:cxn modelId="{3C9D7632-8407-4679-9ED2-B971F7996A51}" srcId="{BCE7AEBD-9F5F-4316-A8CE-CFF20B787198}" destId="{D64B6862-A81A-44DB-88E5-A8BCEA1C0769}" srcOrd="0" destOrd="0" parTransId="{A6157B7C-C8A1-41CE-881B-2CE324469F50}" sibTransId="{E6F821DC-60B8-427A-B0A3-DB11203CB62C}"/>
    <dgm:cxn modelId="{56F8A50B-765B-4D4B-9FC3-88655FE9C532}" srcId="{F88D8F06-47B7-495F-879B-3E3EAC901FF6}" destId="{B783F1B1-2E4D-4A38-A9CF-3F9C71A1BB05}" srcOrd="0" destOrd="0" parTransId="{4531E1A7-E34A-475A-9F9E-4CE2B9F9F203}" sibTransId="{248EE8C5-6A68-4B48-8D8B-B5DD337FBE4B}"/>
    <dgm:cxn modelId="{4562552D-B4A0-46AA-BA9D-0E354A828BF4}" type="presOf" srcId="{7736286E-5E31-4C28-A6F0-722341016A4D}" destId="{12F59AF6-84C1-44E1-B8D8-C87B5DCB6AA8}" srcOrd="1" destOrd="0" presId="urn:microsoft.com/office/officeart/2005/8/layout/hierarchy2"/>
    <dgm:cxn modelId="{F29FA083-F93D-4DE9-B4F1-98AA40054A33}" type="presOf" srcId="{BCE7AEBD-9F5F-4316-A8CE-CFF20B787198}" destId="{C77E7836-1E47-4E59-A2A4-59FC9F6BE0D1}" srcOrd="0" destOrd="0" presId="urn:microsoft.com/office/officeart/2005/8/layout/hierarchy2"/>
    <dgm:cxn modelId="{25E2C107-36DA-4CE1-BC0A-06DCC1513F79}" srcId="{E1FD832C-A46B-4F11-9754-BBA689978AC0}" destId="{418F93E2-F98C-4FFA-AA92-A53454B23511}" srcOrd="0" destOrd="0" parTransId="{7736286E-5E31-4C28-A6F0-722341016A4D}" sibTransId="{846AD761-3F20-4353-B04A-360792F7D15C}"/>
    <dgm:cxn modelId="{7C7DD2B9-864C-4B88-8B23-7D60D2E8285A}" type="presOf" srcId="{2EFF67CB-EB88-4EB7-87E4-60B463FB6F0E}" destId="{3A73D3BC-88B8-4BD6-A228-3279CA94E18B}" srcOrd="0" destOrd="0" presId="urn:microsoft.com/office/officeart/2005/8/layout/hierarchy2"/>
    <dgm:cxn modelId="{A945629C-A08E-40D5-919E-5489FDBCC372}" type="presOf" srcId="{418F93E2-F98C-4FFA-AA92-A53454B23511}" destId="{301589B8-A781-4598-857B-6EDB42C9972F}" srcOrd="0" destOrd="0" presId="urn:microsoft.com/office/officeart/2005/8/layout/hierarchy2"/>
    <dgm:cxn modelId="{47173EF3-8F92-4A60-A85E-3FB2708F8083}" type="presOf" srcId="{F88D8F06-47B7-495F-879B-3E3EAC901FF6}" destId="{4F5EBE9A-C228-483E-96F8-746ADA795792}" srcOrd="0" destOrd="0" presId="urn:microsoft.com/office/officeart/2005/8/layout/hierarchy2"/>
    <dgm:cxn modelId="{6011A99C-BB85-450E-A7BB-0C66EE71703C}" type="presParOf" srcId="{C77E7836-1E47-4E59-A2A4-59FC9F6BE0D1}" destId="{7AB2F7D4-83B4-4402-94F7-751D053F698B}" srcOrd="0" destOrd="0" presId="urn:microsoft.com/office/officeart/2005/8/layout/hierarchy2"/>
    <dgm:cxn modelId="{800FF24A-2D5E-4F6E-BAB7-907FD7D09706}" type="presParOf" srcId="{7AB2F7D4-83B4-4402-94F7-751D053F698B}" destId="{1517717A-A317-4FBC-9648-B14A1F7AEE10}" srcOrd="0" destOrd="0" presId="urn:microsoft.com/office/officeart/2005/8/layout/hierarchy2"/>
    <dgm:cxn modelId="{18917CBE-CD79-4C02-9C9C-253451F03F1A}" type="presParOf" srcId="{7AB2F7D4-83B4-4402-94F7-751D053F698B}" destId="{36DE78EE-8B33-4ADD-BDDE-EE9A06F8C738}" srcOrd="1" destOrd="0" presId="urn:microsoft.com/office/officeart/2005/8/layout/hierarchy2"/>
    <dgm:cxn modelId="{299BB942-43D1-431C-83B8-C83DB2E2AEB5}" type="presParOf" srcId="{36DE78EE-8B33-4ADD-BDDE-EE9A06F8C738}" destId="{392355EF-0978-4D5A-8BD9-6FD2C380416C}" srcOrd="0" destOrd="0" presId="urn:microsoft.com/office/officeart/2005/8/layout/hierarchy2"/>
    <dgm:cxn modelId="{77178769-6F47-4140-ACAB-7190F246BF0A}" type="presParOf" srcId="{392355EF-0978-4D5A-8BD9-6FD2C380416C}" destId="{223EB1AD-BE62-4B11-81A5-33F38F0B550D}" srcOrd="0" destOrd="0" presId="urn:microsoft.com/office/officeart/2005/8/layout/hierarchy2"/>
    <dgm:cxn modelId="{EB7FA057-B400-4C46-AB69-05A381D294C2}" type="presParOf" srcId="{36DE78EE-8B33-4ADD-BDDE-EE9A06F8C738}" destId="{8173F278-7BA1-4C1D-8269-C954EB1AAAD8}" srcOrd="1" destOrd="0" presId="urn:microsoft.com/office/officeart/2005/8/layout/hierarchy2"/>
    <dgm:cxn modelId="{9C2CC26B-7B61-4D55-B98B-76009C462562}" type="presParOf" srcId="{8173F278-7BA1-4C1D-8269-C954EB1AAAD8}" destId="{4F5EBE9A-C228-483E-96F8-746ADA795792}" srcOrd="0" destOrd="0" presId="urn:microsoft.com/office/officeart/2005/8/layout/hierarchy2"/>
    <dgm:cxn modelId="{2B15DCFE-933E-44B4-9B70-019E42864206}" type="presParOf" srcId="{8173F278-7BA1-4C1D-8269-C954EB1AAAD8}" destId="{B2E587E8-762D-4235-99CD-66F7DC97449E}" srcOrd="1" destOrd="0" presId="urn:microsoft.com/office/officeart/2005/8/layout/hierarchy2"/>
    <dgm:cxn modelId="{E7536F92-E9B6-4F72-A5B9-19960C35ED9B}" type="presParOf" srcId="{B2E587E8-762D-4235-99CD-66F7DC97449E}" destId="{E6060091-33F1-4C19-8879-9711CCD7D889}" srcOrd="0" destOrd="0" presId="urn:microsoft.com/office/officeart/2005/8/layout/hierarchy2"/>
    <dgm:cxn modelId="{65449596-A93D-430F-8B68-345C55CC46C9}" type="presParOf" srcId="{E6060091-33F1-4C19-8879-9711CCD7D889}" destId="{5FD84C67-7A3A-4F7F-B6ED-F4B857DB8D81}" srcOrd="0" destOrd="0" presId="urn:microsoft.com/office/officeart/2005/8/layout/hierarchy2"/>
    <dgm:cxn modelId="{036A5F0C-C90F-4994-8ECC-E5ED0F3D70D6}" type="presParOf" srcId="{B2E587E8-762D-4235-99CD-66F7DC97449E}" destId="{37156E34-97DF-430B-94CE-4127716D62F1}" srcOrd="1" destOrd="0" presId="urn:microsoft.com/office/officeart/2005/8/layout/hierarchy2"/>
    <dgm:cxn modelId="{E64A3520-E1BB-46A6-8337-5DC3B3B21E5B}" type="presParOf" srcId="{37156E34-97DF-430B-94CE-4127716D62F1}" destId="{5A5A1A81-EB1F-41E4-95FC-236E8ED83499}" srcOrd="0" destOrd="0" presId="urn:microsoft.com/office/officeart/2005/8/layout/hierarchy2"/>
    <dgm:cxn modelId="{1243313E-5073-4D3F-AF49-A276FF583361}" type="presParOf" srcId="{37156E34-97DF-430B-94CE-4127716D62F1}" destId="{5D9D5D00-487A-4572-A214-FDF6F606AED2}" srcOrd="1" destOrd="0" presId="urn:microsoft.com/office/officeart/2005/8/layout/hierarchy2"/>
    <dgm:cxn modelId="{8001DB9E-7C4C-4059-97BA-7EAB65A7E3A5}" type="presParOf" srcId="{B2E587E8-762D-4235-99CD-66F7DC97449E}" destId="{572069C6-6B05-4AB6-B913-768534409E72}" srcOrd="2" destOrd="0" presId="urn:microsoft.com/office/officeart/2005/8/layout/hierarchy2"/>
    <dgm:cxn modelId="{E10A067A-A5CB-4ACA-951A-6E282DC45D02}" type="presParOf" srcId="{572069C6-6B05-4AB6-B913-768534409E72}" destId="{366DF3C1-15E9-4B5A-AAED-E581B6FB0C43}" srcOrd="0" destOrd="0" presId="urn:microsoft.com/office/officeart/2005/8/layout/hierarchy2"/>
    <dgm:cxn modelId="{096629FE-EC62-4E87-8495-D34E6AEDE641}" type="presParOf" srcId="{B2E587E8-762D-4235-99CD-66F7DC97449E}" destId="{E51AFE80-93C1-415A-AC66-F57C33B52C9C}" srcOrd="3" destOrd="0" presId="urn:microsoft.com/office/officeart/2005/8/layout/hierarchy2"/>
    <dgm:cxn modelId="{1F8C1C6E-93FA-4559-9CFB-955926A6516D}" type="presParOf" srcId="{E51AFE80-93C1-415A-AC66-F57C33B52C9C}" destId="{706132F6-3DBA-4990-A3A9-5B1E8809699E}" srcOrd="0" destOrd="0" presId="urn:microsoft.com/office/officeart/2005/8/layout/hierarchy2"/>
    <dgm:cxn modelId="{AE143378-A167-45F2-8458-7F393F281003}" type="presParOf" srcId="{E51AFE80-93C1-415A-AC66-F57C33B52C9C}" destId="{8AB9E5D2-5E55-4E3F-B722-F744B36BD4E5}" srcOrd="1" destOrd="0" presId="urn:microsoft.com/office/officeart/2005/8/layout/hierarchy2"/>
    <dgm:cxn modelId="{0996EB81-67B3-44D7-BED5-550413EC37B1}" type="presParOf" srcId="{B2E587E8-762D-4235-99CD-66F7DC97449E}" destId="{0A777F1B-C37E-4DC6-9576-350FBB7A40CD}" srcOrd="4" destOrd="0" presId="urn:microsoft.com/office/officeart/2005/8/layout/hierarchy2"/>
    <dgm:cxn modelId="{5934D1C4-7190-484B-8344-36BA5B3CA527}" type="presParOf" srcId="{0A777F1B-C37E-4DC6-9576-350FBB7A40CD}" destId="{AFC2AC51-5E12-4F12-A1F3-18C753432BBF}" srcOrd="0" destOrd="0" presId="urn:microsoft.com/office/officeart/2005/8/layout/hierarchy2"/>
    <dgm:cxn modelId="{4912071E-7E6E-41C7-AD8B-3A46AC82AB66}" type="presParOf" srcId="{B2E587E8-762D-4235-99CD-66F7DC97449E}" destId="{E7E049EF-43A9-4BD6-AEAB-C55A897075AA}" srcOrd="5" destOrd="0" presId="urn:microsoft.com/office/officeart/2005/8/layout/hierarchy2"/>
    <dgm:cxn modelId="{45D3B7F0-F5E2-40AA-AEB0-65C7F17C2903}" type="presParOf" srcId="{E7E049EF-43A9-4BD6-AEAB-C55A897075AA}" destId="{C5F34FB5-7052-434D-BB1A-E01917C0AF2C}" srcOrd="0" destOrd="0" presId="urn:microsoft.com/office/officeart/2005/8/layout/hierarchy2"/>
    <dgm:cxn modelId="{2D0458BF-9D03-407F-84EA-B62E46F14F54}" type="presParOf" srcId="{E7E049EF-43A9-4BD6-AEAB-C55A897075AA}" destId="{2B72772B-5AE1-438B-B0A1-CE5C9015F82F}" srcOrd="1" destOrd="0" presId="urn:microsoft.com/office/officeart/2005/8/layout/hierarchy2"/>
    <dgm:cxn modelId="{41FB320F-6E54-4EF5-A56F-D0C62BA8C8A1}" type="presParOf" srcId="{36DE78EE-8B33-4ADD-BDDE-EE9A06F8C738}" destId="{D1B5C0D3-9F73-406E-AA48-C834B7BCCA04}" srcOrd="2" destOrd="0" presId="urn:microsoft.com/office/officeart/2005/8/layout/hierarchy2"/>
    <dgm:cxn modelId="{CF9B3DB6-267A-409F-8714-04C521B89B62}" type="presParOf" srcId="{D1B5C0D3-9F73-406E-AA48-C834B7BCCA04}" destId="{51266868-C44E-414D-B27A-314AACF71F2E}" srcOrd="0" destOrd="0" presId="urn:microsoft.com/office/officeart/2005/8/layout/hierarchy2"/>
    <dgm:cxn modelId="{0CF711A9-56DB-4DBF-96FC-9F7C6CA1E71B}" type="presParOf" srcId="{36DE78EE-8B33-4ADD-BDDE-EE9A06F8C738}" destId="{96C7CE87-A049-4841-95D1-B216BB52CB20}" srcOrd="3" destOrd="0" presId="urn:microsoft.com/office/officeart/2005/8/layout/hierarchy2"/>
    <dgm:cxn modelId="{5B119A40-F74C-4BFB-A670-0A81D9F605C3}" type="presParOf" srcId="{96C7CE87-A049-4841-95D1-B216BB52CB20}" destId="{752B29FB-6387-45DE-818F-7F9F5A9A2DAB}" srcOrd="0" destOrd="0" presId="urn:microsoft.com/office/officeart/2005/8/layout/hierarchy2"/>
    <dgm:cxn modelId="{B4CF769E-6E06-4CB5-A9C5-08C2965662A1}" type="presParOf" srcId="{96C7CE87-A049-4841-95D1-B216BB52CB20}" destId="{AAB1C520-2399-488A-B289-7B587593D1E0}" srcOrd="1" destOrd="0" presId="urn:microsoft.com/office/officeart/2005/8/layout/hierarchy2"/>
    <dgm:cxn modelId="{1DC91BB6-38D2-437F-BC66-BC0DC7BBF3D8}" type="presParOf" srcId="{AAB1C520-2399-488A-B289-7B587593D1E0}" destId="{479EFF8E-8296-4795-85F5-236D5E22EA87}" srcOrd="0" destOrd="0" presId="urn:microsoft.com/office/officeart/2005/8/layout/hierarchy2"/>
    <dgm:cxn modelId="{9313568E-7F37-4E43-9528-966B60BE538C}" type="presParOf" srcId="{479EFF8E-8296-4795-85F5-236D5E22EA87}" destId="{12F59AF6-84C1-44E1-B8D8-C87B5DCB6AA8}" srcOrd="0" destOrd="0" presId="urn:microsoft.com/office/officeart/2005/8/layout/hierarchy2"/>
    <dgm:cxn modelId="{8A341B31-A4D2-44F6-83F4-5C792ADD482C}" type="presParOf" srcId="{AAB1C520-2399-488A-B289-7B587593D1E0}" destId="{4F9520F5-4A6E-4DDF-AE9E-3A86BDE15645}" srcOrd="1" destOrd="0" presId="urn:microsoft.com/office/officeart/2005/8/layout/hierarchy2"/>
    <dgm:cxn modelId="{ED3FC92C-1031-4295-B60D-22040FF3A0B8}" type="presParOf" srcId="{4F9520F5-4A6E-4DDF-AE9E-3A86BDE15645}" destId="{301589B8-A781-4598-857B-6EDB42C9972F}" srcOrd="0" destOrd="0" presId="urn:microsoft.com/office/officeart/2005/8/layout/hierarchy2"/>
    <dgm:cxn modelId="{76577C96-C5A1-4C18-AE70-319B3EB921EB}" type="presParOf" srcId="{4F9520F5-4A6E-4DDF-AE9E-3A86BDE15645}" destId="{A27C6A33-5EA8-41F9-9766-49BD9071F8B9}" srcOrd="1" destOrd="0" presId="urn:microsoft.com/office/officeart/2005/8/layout/hierarchy2"/>
    <dgm:cxn modelId="{F5B50CD7-5FE4-4488-A3D5-9B3172BB1A1E}" type="presParOf" srcId="{AAB1C520-2399-488A-B289-7B587593D1E0}" destId="{3A73D3BC-88B8-4BD6-A228-3279CA94E18B}" srcOrd="2" destOrd="0" presId="urn:microsoft.com/office/officeart/2005/8/layout/hierarchy2"/>
    <dgm:cxn modelId="{46C5A66A-8435-40CD-A40B-0F6F4050BFD1}" type="presParOf" srcId="{3A73D3BC-88B8-4BD6-A228-3279CA94E18B}" destId="{363F1391-4ECF-4B71-8B2B-A64018843E4D}" srcOrd="0" destOrd="0" presId="urn:microsoft.com/office/officeart/2005/8/layout/hierarchy2"/>
    <dgm:cxn modelId="{728D828D-AA47-4B0D-97C6-F31DCEF4E2C8}" type="presParOf" srcId="{AAB1C520-2399-488A-B289-7B587593D1E0}" destId="{A3187F4B-F2BC-4814-8AD6-559AB17B9E51}" srcOrd="3" destOrd="0" presId="urn:microsoft.com/office/officeart/2005/8/layout/hierarchy2"/>
    <dgm:cxn modelId="{890DFC7E-F227-4EBF-BB43-AC8FBFB4A6F2}" type="presParOf" srcId="{A3187F4B-F2BC-4814-8AD6-559AB17B9E51}" destId="{F0DD0A51-8E79-4529-A6F3-00AEB1465192}" srcOrd="0" destOrd="0" presId="urn:microsoft.com/office/officeart/2005/8/layout/hierarchy2"/>
    <dgm:cxn modelId="{63964794-3FA1-4C60-BA19-BB0588722B5A}" type="presParOf" srcId="{A3187F4B-F2BC-4814-8AD6-559AB17B9E51}" destId="{6206E56A-6990-4DBF-A1F4-F8BEF1278A54}" srcOrd="1" destOrd="0" presId="urn:microsoft.com/office/officeart/2005/8/layout/hierarchy2"/>
    <dgm:cxn modelId="{9BC8626F-8935-4D87-A067-13C60113E84E}" type="presParOf" srcId="{AAB1C520-2399-488A-B289-7B587593D1E0}" destId="{5A828AD9-1894-4E18-AC7C-8CA0D3E462A7}" srcOrd="4" destOrd="0" presId="urn:microsoft.com/office/officeart/2005/8/layout/hierarchy2"/>
    <dgm:cxn modelId="{4A3FFAA4-B203-4120-A857-11BDE1014B93}" type="presParOf" srcId="{5A828AD9-1894-4E18-AC7C-8CA0D3E462A7}" destId="{1597EEF4-551B-49CF-B9BA-CCFC1ADA36EC}" srcOrd="0" destOrd="0" presId="urn:microsoft.com/office/officeart/2005/8/layout/hierarchy2"/>
    <dgm:cxn modelId="{AFF11693-D82C-4D9B-AE0E-39549531AA72}" type="presParOf" srcId="{AAB1C520-2399-488A-B289-7B587593D1E0}" destId="{20FEB2C1-CBC2-4E68-BACE-B5A505FD96F5}" srcOrd="5" destOrd="0" presId="urn:microsoft.com/office/officeart/2005/8/layout/hierarchy2"/>
    <dgm:cxn modelId="{B396920E-CB7E-49F7-BAF8-931F1B73F562}" type="presParOf" srcId="{20FEB2C1-CBC2-4E68-BACE-B5A505FD96F5}" destId="{7B31F439-9E9B-4ED3-9B5A-D1DCDE63AC7B}" srcOrd="0" destOrd="0" presId="urn:microsoft.com/office/officeart/2005/8/layout/hierarchy2"/>
    <dgm:cxn modelId="{77E4E558-C079-4889-BE7C-96AB8EE2140E}" type="presParOf" srcId="{20FEB2C1-CBC2-4E68-BACE-B5A505FD96F5}" destId="{9FE446E5-37EA-4FDB-8F58-DFC792166FA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D2665E-9C47-4090-BCFE-9DB8C47901B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620259-6118-4581-9667-2F3304CE055E}">
      <dgm:prSet phldrT="[Texto]" custT="1"/>
      <dgm:spPr>
        <a:solidFill>
          <a:srgbClr val="EC9118"/>
        </a:solidFill>
      </dgm:spPr>
      <dgm:t>
        <a:bodyPr/>
        <a:lstStyle/>
        <a:p>
          <a:r>
            <a:rPr lang="es-ES" sz="1500" b="0" i="0" dirty="0">
              <a:latin typeface="HelveticaNeueLT Std Lt" panose="020B0403020202020204"/>
            </a:rPr>
            <a:t>Titular o Presidente del COCODI</a:t>
          </a:r>
        </a:p>
      </dgm:t>
    </dgm:pt>
    <dgm:pt modelId="{C20BA91F-6CA5-4750-80EE-05DCE70E7C6D}" type="parTrans" cxnId="{1E077BF0-06E6-4D8D-9F43-DF28ABAF2263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E7223129-D1CD-4AC2-8310-37DE3FAC75DC}" type="sibTrans" cxnId="{1E077BF0-06E6-4D8D-9F43-DF28ABAF2263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2138E8F1-1A61-4845-B68C-5A7F4AC71E65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S" sz="1500" b="0" i="0" dirty="0">
              <a:latin typeface="HelveticaNeueLT Std Lt" panose="020B0403020202020204"/>
            </a:rPr>
            <a:t>Enlace de COCODI</a:t>
          </a:r>
        </a:p>
        <a:p>
          <a:endParaRPr lang="es-ES" sz="1500" b="0" i="0" dirty="0">
            <a:latin typeface="HelveticaNeueLT Std Lt" panose="020B0403020202020204"/>
          </a:endParaRPr>
        </a:p>
        <a:p>
          <a:endParaRPr lang="es-ES" sz="1500" b="0" i="0" dirty="0">
            <a:latin typeface="HelveticaNeueLT Std Lt" panose="020B0403020202020204"/>
          </a:endParaRPr>
        </a:p>
      </dgm:t>
    </dgm:pt>
    <dgm:pt modelId="{4F6766DD-5D47-4B0D-ACB5-B6CDDFBBE8A1}" type="parTrans" cxnId="{ED509A9F-8173-4D20-9E15-6095FBF98A33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95B1AF31-E2BD-4CF8-B4F6-262BF0EAF6FD}" type="sibTrans" cxnId="{ED509A9F-8173-4D20-9E15-6095FBF98A33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3A3CE3DE-74F1-4452-B001-EBC4C7F3F008}">
      <dgm:prSet phldrT="[Texto]" custT="1"/>
      <dgm:spPr>
        <a:solidFill>
          <a:srgbClr val="F54D4D"/>
        </a:solidFill>
      </dgm:spPr>
      <dgm:t>
        <a:bodyPr/>
        <a:lstStyle/>
        <a:p>
          <a:endParaRPr lang="es-ES" sz="1500" b="0" i="0" dirty="0">
            <a:latin typeface="HelveticaNeueLT Std Lt" panose="020B0403020202020204"/>
          </a:endParaRPr>
        </a:p>
        <a:p>
          <a:r>
            <a:rPr lang="es-ES" sz="1500" b="0" i="0" dirty="0">
              <a:latin typeface="HelveticaNeueLT Std Lt" panose="020B0403020202020204"/>
            </a:rPr>
            <a:t>Coordinador de Control Interno</a:t>
          </a:r>
        </a:p>
      </dgm:t>
    </dgm:pt>
    <dgm:pt modelId="{2E859B2E-091F-4548-9101-A8209AB37D18}" type="parTrans" cxnId="{C4D2DF9C-AE5F-4ACD-88C6-34119B6DED7C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AB22445C-7C24-4C7C-8C42-DFA8EA735736}" type="sibTrans" cxnId="{C4D2DF9C-AE5F-4ACD-88C6-34119B6DED7C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5CA0DFCF-2ED1-45BF-A3B6-781F754DE4CF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500" b="0" i="0" dirty="0">
              <a:latin typeface="HelveticaNeueLT Std Lt" panose="020B0403020202020204"/>
            </a:rPr>
            <a:t>Enlace de ARI y SCII</a:t>
          </a:r>
        </a:p>
        <a:p>
          <a:endParaRPr lang="es-ES" sz="1500" b="0" i="0" dirty="0">
            <a:latin typeface="HelveticaNeueLT Std Lt" panose="020B0403020202020204"/>
          </a:endParaRPr>
        </a:p>
        <a:p>
          <a:endParaRPr lang="es-ES" sz="1500" b="0" i="0" dirty="0">
            <a:latin typeface="HelveticaNeueLT Std Lt" panose="020B0403020202020204"/>
          </a:endParaRPr>
        </a:p>
      </dgm:t>
    </dgm:pt>
    <dgm:pt modelId="{D86A4955-E601-41A8-B851-38C06468DCAD}" type="parTrans" cxnId="{2D73B793-CBE6-4BD7-989A-B275298EB23A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E78D18CE-B636-4518-8961-A3322E77D35D}" type="sibTrans" cxnId="{2D73B793-CBE6-4BD7-989A-B275298EB23A}">
      <dgm:prSet/>
      <dgm:spPr/>
      <dgm:t>
        <a:bodyPr/>
        <a:lstStyle/>
        <a:p>
          <a:endParaRPr lang="es-ES" sz="1500" b="0" i="0">
            <a:latin typeface="HelveticaNeueLT Std Lt" panose="020B0403020202020204"/>
          </a:endParaRPr>
        </a:p>
      </dgm:t>
    </dgm:pt>
    <dgm:pt modelId="{EB4C95DF-9E0E-4281-BC3F-120F6DEC222A}" type="pres">
      <dgm:prSet presAssocID="{66D2665E-9C47-4090-BCFE-9DB8C47901B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C84466-35B7-4B25-863D-1EE7287DF3B3}" type="pres">
      <dgm:prSet presAssocID="{66D2665E-9C47-4090-BCFE-9DB8C47901B2}" presName="triangle1" presStyleLbl="node1" presStyleIdx="0" presStyleCnt="4" custScaleX="122312" custLinFactNeighborX="-6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38C70F-2CBB-494B-A824-F07445846A98}" type="pres">
      <dgm:prSet presAssocID="{66D2665E-9C47-4090-BCFE-9DB8C47901B2}" presName="triangle2" presStyleLbl="node1" presStyleIdx="1" presStyleCnt="4" custScaleX="122312" custLinFactNeighborX="-13157" custLinFactNeighborY="-12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C5C0D2-924E-4A61-A153-8A51A300F6C5}" type="pres">
      <dgm:prSet presAssocID="{66D2665E-9C47-4090-BCFE-9DB8C47901B2}" presName="triangle3" presStyleLbl="node1" presStyleIdx="2" presStyleCnt="4" custScaleX="122312" custLinFactNeighborX="-6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935668-1F9F-4C1F-B577-E640D04E9ACA}" type="pres">
      <dgm:prSet presAssocID="{66D2665E-9C47-4090-BCFE-9DB8C47901B2}" presName="triangle4" presStyleLbl="node1" presStyleIdx="3" presStyleCnt="4" custScaleX="122312" custLinFactNeighborX="98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8DD2F2-C655-4674-BF35-A9C9E5CE303C}" type="presOf" srcId="{6B620259-6118-4581-9667-2F3304CE055E}" destId="{93C84466-35B7-4B25-863D-1EE7287DF3B3}" srcOrd="0" destOrd="0" presId="urn:microsoft.com/office/officeart/2005/8/layout/pyramid4"/>
    <dgm:cxn modelId="{5F559126-EC61-486B-AA32-89C70CD15AE9}" type="presOf" srcId="{3A3CE3DE-74F1-4452-B001-EBC4C7F3F008}" destId="{EDC5C0D2-924E-4A61-A153-8A51A300F6C5}" srcOrd="0" destOrd="0" presId="urn:microsoft.com/office/officeart/2005/8/layout/pyramid4"/>
    <dgm:cxn modelId="{C4D2DF9C-AE5F-4ACD-88C6-34119B6DED7C}" srcId="{66D2665E-9C47-4090-BCFE-9DB8C47901B2}" destId="{3A3CE3DE-74F1-4452-B001-EBC4C7F3F008}" srcOrd="2" destOrd="0" parTransId="{2E859B2E-091F-4548-9101-A8209AB37D18}" sibTransId="{AB22445C-7C24-4C7C-8C42-DFA8EA735736}"/>
    <dgm:cxn modelId="{ECDC5132-DFBC-4CEB-8280-CA26998738CA}" type="presOf" srcId="{5CA0DFCF-2ED1-45BF-A3B6-781F754DE4CF}" destId="{BC935668-1F9F-4C1F-B577-E640D04E9ACA}" srcOrd="0" destOrd="0" presId="urn:microsoft.com/office/officeart/2005/8/layout/pyramid4"/>
    <dgm:cxn modelId="{ED509A9F-8173-4D20-9E15-6095FBF98A33}" srcId="{66D2665E-9C47-4090-BCFE-9DB8C47901B2}" destId="{2138E8F1-1A61-4845-B68C-5A7F4AC71E65}" srcOrd="1" destOrd="0" parTransId="{4F6766DD-5D47-4B0D-ACB5-B6CDDFBBE8A1}" sibTransId="{95B1AF31-E2BD-4CF8-B4F6-262BF0EAF6FD}"/>
    <dgm:cxn modelId="{713B3A4F-CCF0-417D-ACE1-2AF7D258A241}" type="presOf" srcId="{66D2665E-9C47-4090-BCFE-9DB8C47901B2}" destId="{EB4C95DF-9E0E-4281-BC3F-120F6DEC222A}" srcOrd="0" destOrd="0" presId="urn:microsoft.com/office/officeart/2005/8/layout/pyramid4"/>
    <dgm:cxn modelId="{2D73B793-CBE6-4BD7-989A-B275298EB23A}" srcId="{66D2665E-9C47-4090-BCFE-9DB8C47901B2}" destId="{5CA0DFCF-2ED1-45BF-A3B6-781F754DE4CF}" srcOrd="3" destOrd="0" parTransId="{D86A4955-E601-41A8-B851-38C06468DCAD}" sibTransId="{E78D18CE-B636-4518-8961-A3322E77D35D}"/>
    <dgm:cxn modelId="{1E13F141-DE13-4EBE-B943-7BAE1A9D42B7}" type="presOf" srcId="{2138E8F1-1A61-4845-B68C-5A7F4AC71E65}" destId="{0738C70F-2CBB-494B-A824-F07445846A98}" srcOrd="0" destOrd="0" presId="urn:microsoft.com/office/officeart/2005/8/layout/pyramid4"/>
    <dgm:cxn modelId="{1E077BF0-06E6-4D8D-9F43-DF28ABAF2263}" srcId="{66D2665E-9C47-4090-BCFE-9DB8C47901B2}" destId="{6B620259-6118-4581-9667-2F3304CE055E}" srcOrd="0" destOrd="0" parTransId="{C20BA91F-6CA5-4750-80EE-05DCE70E7C6D}" sibTransId="{E7223129-D1CD-4AC2-8310-37DE3FAC75DC}"/>
    <dgm:cxn modelId="{F0D04B86-FB75-4E33-B323-2C6750A249F8}" type="presParOf" srcId="{EB4C95DF-9E0E-4281-BC3F-120F6DEC222A}" destId="{93C84466-35B7-4B25-863D-1EE7287DF3B3}" srcOrd="0" destOrd="0" presId="urn:microsoft.com/office/officeart/2005/8/layout/pyramid4"/>
    <dgm:cxn modelId="{5D6FC678-9607-4244-85F1-52507D29BC68}" type="presParOf" srcId="{EB4C95DF-9E0E-4281-BC3F-120F6DEC222A}" destId="{0738C70F-2CBB-494B-A824-F07445846A98}" srcOrd="1" destOrd="0" presId="urn:microsoft.com/office/officeart/2005/8/layout/pyramid4"/>
    <dgm:cxn modelId="{512A7A2A-5E1C-48EB-85CD-6B3119BE52E4}" type="presParOf" srcId="{EB4C95DF-9E0E-4281-BC3F-120F6DEC222A}" destId="{EDC5C0D2-924E-4A61-A153-8A51A300F6C5}" srcOrd="2" destOrd="0" presId="urn:microsoft.com/office/officeart/2005/8/layout/pyramid4"/>
    <dgm:cxn modelId="{CD3C5C18-4D50-4C87-A7C6-A911BA014D45}" type="presParOf" srcId="{EB4C95DF-9E0E-4281-BC3F-120F6DEC222A}" destId="{BC935668-1F9F-4C1F-B577-E640D04E9AC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B0171A-5355-4147-84D0-7E16DDA56942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2CBE6F0D-C661-4CB4-82AA-608588DED66F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200" b="1" i="0" u="sng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Evaluación</a:t>
          </a:r>
          <a:r>
            <a:rPr lang="es-ES" sz="1200" b="0" i="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 del Sistema de Control Interno (SCII)</a:t>
          </a:r>
        </a:p>
      </dgm:t>
    </dgm:pt>
    <dgm:pt modelId="{EC90C06C-6523-44B9-B889-4A5EF55FCADD}" type="parTrans" cxnId="{A546923B-6B2E-4B8E-B5FB-A119458B6492}">
      <dgm:prSet/>
      <dgm:spPr/>
      <dgm:t>
        <a:bodyPr/>
        <a:lstStyle/>
        <a:p>
          <a:endParaRPr lang="es-ES" sz="1200"/>
        </a:p>
      </dgm:t>
    </dgm:pt>
    <dgm:pt modelId="{22015032-572F-45AC-9314-965DBD2C5CA0}" type="sibTrans" cxnId="{A546923B-6B2E-4B8E-B5FB-A119458B6492}">
      <dgm:prSet custT="1"/>
      <dgm:spPr/>
      <dgm:t>
        <a:bodyPr/>
        <a:lstStyle/>
        <a:p>
          <a:endParaRPr lang="es-ES" sz="1200"/>
        </a:p>
      </dgm:t>
    </dgm:pt>
    <dgm:pt modelId="{2F525E17-B715-43C4-ADA3-649DF65C5230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S" sz="1200" b="0" i="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Elaboración y autorización del </a:t>
          </a:r>
          <a:r>
            <a:rPr lang="es-ES" sz="1200" b="1" i="0" u="sng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Programa de Trabajo de Control Interno (PTCI)</a:t>
          </a:r>
        </a:p>
      </dgm:t>
    </dgm:pt>
    <dgm:pt modelId="{069B7CB2-E635-4436-A2E8-AE012BB1FC2A}" type="parTrans" cxnId="{F78DC55A-A673-4FFB-AB7E-981456AB491B}">
      <dgm:prSet/>
      <dgm:spPr/>
      <dgm:t>
        <a:bodyPr/>
        <a:lstStyle/>
        <a:p>
          <a:endParaRPr lang="es-ES" sz="1200"/>
        </a:p>
      </dgm:t>
    </dgm:pt>
    <dgm:pt modelId="{237D2E01-1C3D-46E0-88DC-75C0559BB5BF}" type="sibTrans" cxnId="{F78DC55A-A673-4FFB-AB7E-981456AB491B}">
      <dgm:prSet custT="1"/>
      <dgm:spPr/>
      <dgm:t>
        <a:bodyPr/>
        <a:lstStyle/>
        <a:p>
          <a:endParaRPr lang="es-ES" sz="1200"/>
        </a:p>
      </dgm:t>
    </dgm:pt>
    <dgm:pt modelId="{39659B48-68F6-47FE-B99A-34D88D417031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S" sz="1200" b="0" i="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Elaboración y autorización del </a:t>
          </a:r>
          <a:r>
            <a:rPr lang="es-ES" sz="1200" b="1" i="0" u="sng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Informe Anual</a:t>
          </a:r>
        </a:p>
      </dgm:t>
    </dgm:pt>
    <dgm:pt modelId="{D7854E28-EC51-44B6-8AA5-F070A180BBE7}" type="parTrans" cxnId="{791EC13C-E037-4B05-BEE0-498AB6440AEC}">
      <dgm:prSet/>
      <dgm:spPr/>
      <dgm:t>
        <a:bodyPr/>
        <a:lstStyle/>
        <a:p>
          <a:endParaRPr lang="es-ES" sz="1200"/>
        </a:p>
      </dgm:t>
    </dgm:pt>
    <dgm:pt modelId="{ACCDFABF-14B0-468A-9A56-592362DCB053}" type="sibTrans" cxnId="{791EC13C-E037-4B05-BEE0-498AB6440AEC}">
      <dgm:prSet custT="1"/>
      <dgm:spPr/>
      <dgm:t>
        <a:bodyPr/>
        <a:lstStyle/>
        <a:p>
          <a:endParaRPr lang="es-ES" sz="1200"/>
        </a:p>
      </dgm:t>
    </dgm:pt>
    <dgm:pt modelId="{777D2E5C-FBD2-4BE5-8534-9EF58A9710B9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rgbClr val="619428"/>
          </a:solidFill>
        </a:ln>
      </dgm:spPr>
      <dgm:t>
        <a:bodyPr/>
        <a:lstStyle/>
        <a:p>
          <a:r>
            <a:rPr lang="es-ES" sz="1200" b="0" i="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El Órgano Fiscalizador evalúa el Informe Anual y elabora e</a:t>
          </a:r>
          <a:r>
            <a:rPr lang="es-ES" sz="1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 Std Lt" panose="020B0403020202020204"/>
            </a:rPr>
            <a:t>l </a:t>
          </a:r>
          <a:r>
            <a:rPr lang="es-ES" sz="1200" b="1" i="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 Std Lt" panose="020B0403020202020204"/>
            </a:rPr>
            <a:t>Informe de Resultados.</a:t>
          </a:r>
          <a:endParaRPr lang="es-ES" sz="1200" b="1" i="0" u="sng" dirty="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/>
          </a:endParaRPr>
        </a:p>
      </dgm:t>
    </dgm:pt>
    <dgm:pt modelId="{C82582C5-0B38-4E08-9D98-452536CCAA48}" type="parTrans" cxnId="{3ACD7E80-19D7-4F35-96EB-C0FCF4704608}">
      <dgm:prSet/>
      <dgm:spPr/>
      <dgm:t>
        <a:bodyPr/>
        <a:lstStyle/>
        <a:p>
          <a:endParaRPr lang="es-ES" sz="1200"/>
        </a:p>
      </dgm:t>
    </dgm:pt>
    <dgm:pt modelId="{6F4F13CA-95EC-4A4A-8BCC-E0CA0B569FC2}" type="sibTrans" cxnId="{3ACD7E80-19D7-4F35-96EB-C0FCF4704608}">
      <dgm:prSet custT="1"/>
      <dgm:spPr/>
      <dgm:t>
        <a:bodyPr/>
        <a:lstStyle/>
        <a:p>
          <a:endParaRPr lang="es-ES" sz="1200"/>
        </a:p>
      </dgm:t>
    </dgm:pt>
    <dgm:pt modelId="{253B8102-03BD-4146-A0BD-286426D3C98B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S" sz="1200" b="0" i="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Seguimiento y Elaboración del </a:t>
          </a:r>
          <a:r>
            <a:rPr lang="es-ES" sz="1200" b="1" i="0" u="sng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RAT PTCI</a:t>
          </a:r>
        </a:p>
      </dgm:t>
    </dgm:pt>
    <dgm:pt modelId="{1CCEA7C1-2859-4367-971D-C995F966AC8A}" type="parTrans" cxnId="{00665C78-F99A-42F5-AC99-575579034B87}">
      <dgm:prSet/>
      <dgm:spPr/>
      <dgm:t>
        <a:bodyPr/>
        <a:lstStyle/>
        <a:p>
          <a:endParaRPr lang="es-ES" sz="1200"/>
        </a:p>
      </dgm:t>
    </dgm:pt>
    <dgm:pt modelId="{743D995E-ACF1-4244-AB3A-48AF989B052D}" type="sibTrans" cxnId="{00665C78-F99A-42F5-AC99-575579034B87}">
      <dgm:prSet custT="1"/>
      <dgm:spPr/>
      <dgm:t>
        <a:bodyPr/>
        <a:lstStyle/>
        <a:p>
          <a:endParaRPr lang="es-ES" sz="1200"/>
        </a:p>
      </dgm:t>
    </dgm:pt>
    <dgm:pt modelId="{45E06408-AA69-40F7-8EE1-989A81A36CCC}">
      <dgm:prSet custT="1"/>
      <dgm:spPr>
        <a:solidFill>
          <a:schemeClr val="bg1">
            <a:lumMod val="85000"/>
          </a:schemeClr>
        </a:solidFill>
        <a:ln>
          <a:solidFill>
            <a:schemeClr val="bg1">
              <a:lumMod val="95000"/>
            </a:schemeClr>
          </a:solidFill>
          <a:prstDash val="dash"/>
        </a:ln>
      </dgm:spPr>
      <dgm:t>
        <a:bodyPr/>
        <a:lstStyle/>
        <a:p>
          <a:r>
            <a:rPr lang="es-ES" sz="1150" b="0" i="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En caso de modificaciones por parte de Órgano Fiscalizador, </a:t>
          </a:r>
          <a:r>
            <a:rPr lang="es-ES" sz="1150" b="1" i="0" u="sng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Actualización y Autorización</a:t>
          </a:r>
          <a:r>
            <a:rPr lang="es-ES" sz="1150" b="0" i="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 del Programa de Trabajo de Control Interno (PTCI)</a:t>
          </a:r>
        </a:p>
      </dgm:t>
    </dgm:pt>
    <dgm:pt modelId="{47B48BBD-5F68-4C68-AA73-EC7DF30631A6}" type="parTrans" cxnId="{4123F2B5-6A79-4B72-9F9D-6AB99C2F0365}">
      <dgm:prSet/>
      <dgm:spPr/>
      <dgm:t>
        <a:bodyPr/>
        <a:lstStyle/>
        <a:p>
          <a:endParaRPr lang="es-ES" sz="1200"/>
        </a:p>
      </dgm:t>
    </dgm:pt>
    <dgm:pt modelId="{54D02B40-124B-471A-9268-47D27772FAF5}" type="sibTrans" cxnId="{4123F2B5-6A79-4B72-9F9D-6AB99C2F0365}">
      <dgm:prSet custT="1"/>
      <dgm:spPr/>
      <dgm:t>
        <a:bodyPr/>
        <a:lstStyle/>
        <a:p>
          <a:endParaRPr lang="es-ES" sz="1200"/>
        </a:p>
      </dgm:t>
    </dgm:pt>
    <dgm:pt modelId="{9DE4A7F6-04ED-42C9-A4EE-9851E8AB0551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rgbClr val="619428"/>
          </a:solidFill>
        </a:ln>
      </dgm:spPr>
      <dgm:t>
        <a:bodyPr/>
        <a:lstStyle/>
        <a:p>
          <a:r>
            <a:rPr lang="es-ES" sz="1200" b="0" i="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El Órgano Fiscalizador evalúa el RAT PTCI y elabora el </a:t>
          </a:r>
          <a:r>
            <a:rPr lang="es-ES" sz="1200" b="1" i="0" u="sng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Informe de Evaluación al RAT PTCI</a:t>
          </a:r>
        </a:p>
      </dgm:t>
    </dgm:pt>
    <dgm:pt modelId="{D89D84CD-E4EE-474C-839C-2DB9927BED7E}" type="parTrans" cxnId="{2FB00753-C2A7-477D-9091-A280215DB436}">
      <dgm:prSet/>
      <dgm:spPr/>
      <dgm:t>
        <a:bodyPr/>
        <a:lstStyle/>
        <a:p>
          <a:endParaRPr lang="es-ES" sz="1200"/>
        </a:p>
      </dgm:t>
    </dgm:pt>
    <dgm:pt modelId="{2C4170D6-04FB-4393-AF9B-C21AFFCA79CE}" type="sibTrans" cxnId="{2FB00753-C2A7-477D-9091-A280215DB436}">
      <dgm:prSet custT="1"/>
      <dgm:spPr/>
      <dgm:t>
        <a:bodyPr/>
        <a:lstStyle/>
        <a:p>
          <a:endParaRPr lang="es-ES" sz="1200"/>
        </a:p>
      </dgm:t>
    </dgm:pt>
    <dgm:pt modelId="{F59433C3-8FCD-48E0-999A-A9A862F1B998}" type="pres">
      <dgm:prSet presAssocID="{E0B0171A-5355-4147-84D0-7E16DDA5694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168B0D-FD24-41D1-AC6B-8715C52D5D46}" type="pres">
      <dgm:prSet presAssocID="{2CBE6F0D-C661-4CB4-82AA-608588DED66F}" presName="node" presStyleLbl="node1" presStyleIdx="0" presStyleCnt="7" custScaleX="1246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5FDF1A-1A6D-4F8A-99BF-EBB812D61155}" type="pres">
      <dgm:prSet presAssocID="{22015032-572F-45AC-9314-965DBD2C5CA0}" presName="sibTrans" presStyleLbl="sibTrans2D1" presStyleIdx="0" presStyleCnt="7"/>
      <dgm:spPr/>
      <dgm:t>
        <a:bodyPr/>
        <a:lstStyle/>
        <a:p>
          <a:endParaRPr lang="es-ES"/>
        </a:p>
      </dgm:t>
    </dgm:pt>
    <dgm:pt modelId="{60D9380F-3F18-41AD-9729-6DA753385DD9}" type="pres">
      <dgm:prSet presAssocID="{22015032-572F-45AC-9314-965DBD2C5CA0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86B6C39C-0FDF-4644-BD69-F12A0F681BC3}" type="pres">
      <dgm:prSet presAssocID="{2F525E17-B715-43C4-ADA3-649DF65C5230}" presName="node" presStyleLbl="node1" presStyleIdx="1" presStyleCnt="7" custScaleX="127134" custScaleY="118886" custRadScaleRad="110305" custRadScaleInc="262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EA1C38-2C74-4D47-B514-D3B5619623E4}" type="pres">
      <dgm:prSet presAssocID="{237D2E01-1C3D-46E0-88DC-75C0559BB5BF}" presName="sibTrans" presStyleLbl="sibTrans2D1" presStyleIdx="1" presStyleCnt="7"/>
      <dgm:spPr/>
      <dgm:t>
        <a:bodyPr/>
        <a:lstStyle/>
        <a:p>
          <a:endParaRPr lang="es-ES"/>
        </a:p>
      </dgm:t>
    </dgm:pt>
    <dgm:pt modelId="{66A57E4A-85FF-46FF-8A64-4FA98C720F19}" type="pres">
      <dgm:prSet presAssocID="{237D2E01-1C3D-46E0-88DC-75C0559BB5BF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E2192E3B-67F3-4573-AFAF-26FC44D1FDFB}" type="pres">
      <dgm:prSet presAssocID="{39659B48-68F6-47FE-B99A-34D88D417031}" presName="node" presStyleLbl="node1" presStyleIdx="2" presStyleCnt="7" custScaleX="116143" custScaleY="98761" custRadScaleRad="129794" custRadScaleInc="-126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A5C37C-22AF-43BB-8865-654912BBA88E}" type="pres">
      <dgm:prSet presAssocID="{ACCDFABF-14B0-468A-9A56-592362DCB053}" presName="sibTrans" presStyleLbl="sibTrans2D1" presStyleIdx="2" presStyleCnt="7"/>
      <dgm:spPr/>
      <dgm:t>
        <a:bodyPr/>
        <a:lstStyle/>
        <a:p>
          <a:endParaRPr lang="es-ES"/>
        </a:p>
      </dgm:t>
    </dgm:pt>
    <dgm:pt modelId="{5621DD08-6BEB-4D2D-8219-DF508E1AF96C}" type="pres">
      <dgm:prSet presAssocID="{ACCDFABF-14B0-468A-9A56-592362DCB053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CB6C6F42-8EE9-4C2F-8BC2-3E349472035A}" type="pres">
      <dgm:prSet presAssocID="{777D2E5C-FBD2-4BE5-8534-9EF58A9710B9}" presName="node" presStyleLbl="node1" presStyleIdx="3" presStyleCnt="7" custScaleX="137934" custScaleY="127553" custRadScaleRad="104874" custRadScaleInc="-194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2FE2C8-F9A1-41E5-9518-AA84E6658C45}" type="pres">
      <dgm:prSet presAssocID="{6F4F13CA-95EC-4A4A-8BCC-E0CA0B569FC2}" presName="sibTrans" presStyleLbl="sibTrans2D1" presStyleIdx="3" presStyleCnt="7"/>
      <dgm:spPr/>
      <dgm:t>
        <a:bodyPr/>
        <a:lstStyle/>
        <a:p>
          <a:endParaRPr lang="es-ES"/>
        </a:p>
      </dgm:t>
    </dgm:pt>
    <dgm:pt modelId="{65920F82-E976-44C6-98EB-396EC65A3A1F}" type="pres">
      <dgm:prSet presAssocID="{6F4F13CA-95EC-4A4A-8BCC-E0CA0B569FC2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DEF4691F-EC95-431F-B23E-DE503F03E05A}" type="pres">
      <dgm:prSet presAssocID="{45E06408-AA69-40F7-8EE1-989A81A36CCC}" presName="node" presStyleLbl="node1" presStyleIdx="4" presStyleCnt="7" custScaleX="185405" custScaleY="117658" custRadScaleRad="113811" custRadScaleInc="209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90B1C1-2FA8-4A53-BDC0-9D6C9867B1A3}" type="pres">
      <dgm:prSet presAssocID="{54D02B40-124B-471A-9268-47D27772FAF5}" presName="sibTrans" presStyleLbl="sibTrans2D1" presStyleIdx="4" presStyleCnt="7"/>
      <dgm:spPr/>
      <dgm:t>
        <a:bodyPr/>
        <a:lstStyle/>
        <a:p>
          <a:endParaRPr lang="es-ES"/>
        </a:p>
      </dgm:t>
    </dgm:pt>
    <dgm:pt modelId="{F3C57E81-3D5D-4059-9D2B-D63026E5814C}" type="pres">
      <dgm:prSet presAssocID="{54D02B40-124B-471A-9268-47D27772FAF5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8EDB64E4-FAC8-4BED-A01D-76C309BBF227}" type="pres">
      <dgm:prSet presAssocID="{253B8102-03BD-4146-A0BD-286426D3C98B}" presName="node" presStyleLbl="node1" presStyleIdx="5" presStyleCnt="7" custScaleX="115720" custRadScaleRad="105086" custRadScaleInc="39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CD9F1C-BE17-4438-8B73-551D2F3699E0}" type="pres">
      <dgm:prSet presAssocID="{743D995E-ACF1-4244-AB3A-48AF989B052D}" presName="sibTrans" presStyleLbl="sibTrans2D1" presStyleIdx="5" presStyleCnt="7"/>
      <dgm:spPr/>
      <dgm:t>
        <a:bodyPr/>
        <a:lstStyle/>
        <a:p>
          <a:endParaRPr lang="es-ES"/>
        </a:p>
      </dgm:t>
    </dgm:pt>
    <dgm:pt modelId="{C99BC495-C981-4BA5-884E-DB5D1FB7618E}" type="pres">
      <dgm:prSet presAssocID="{743D995E-ACF1-4244-AB3A-48AF989B052D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49E2D88C-0882-4425-8015-284BB579A107}" type="pres">
      <dgm:prSet presAssocID="{9DE4A7F6-04ED-42C9-A4EE-9851E8AB0551}" presName="node" presStyleLbl="node1" presStyleIdx="6" presStyleCnt="7" custScaleX="132500" custScaleY="1188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5DA02A-9800-4074-B302-2C73B140C635}" type="pres">
      <dgm:prSet presAssocID="{2C4170D6-04FB-4393-AF9B-C21AFFCA79CE}" presName="sibTrans" presStyleLbl="sibTrans2D1" presStyleIdx="6" presStyleCnt="7"/>
      <dgm:spPr/>
      <dgm:t>
        <a:bodyPr/>
        <a:lstStyle/>
        <a:p>
          <a:endParaRPr lang="es-ES"/>
        </a:p>
      </dgm:t>
    </dgm:pt>
    <dgm:pt modelId="{A10C30D5-F698-4E0F-9CF3-2CCC5844CD48}" type="pres">
      <dgm:prSet presAssocID="{2C4170D6-04FB-4393-AF9B-C21AFFCA79CE}" presName="connectorText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A546923B-6B2E-4B8E-B5FB-A119458B6492}" srcId="{E0B0171A-5355-4147-84D0-7E16DDA56942}" destId="{2CBE6F0D-C661-4CB4-82AA-608588DED66F}" srcOrd="0" destOrd="0" parTransId="{EC90C06C-6523-44B9-B889-4A5EF55FCADD}" sibTransId="{22015032-572F-45AC-9314-965DBD2C5CA0}"/>
    <dgm:cxn modelId="{A5015FBE-70EF-440E-8DE1-383D892B02ED}" type="presOf" srcId="{237D2E01-1C3D-46E0-88DC-75C0559BB5BF}" destId="{66A57E4A-85FF-46FF-8A64-4FA98C720F19}" srcOrd="1" destOrd="0" presId="urn:microsoft.com/office/officeart/2005/8/layout/cycle2"/>
    <dgm:cxn modelId="{3ACD7E80-19D7-4F35-96EB-C0FCF4704608}" srcId="{E0B0171A-5355-4147-84D0-7E16DDA56942}" destId="{777D2E5C-FBD2-4BE5-8534-9EF58A9710B9}" srcOrd="3" destOrd="0" parTransId="{C82582C5-0B38-4E08-9D98-452536CCAA48}" sibTransId="{6F4F13CA-95EC-4A4A-8BCC-E0CA0B569FC2}"/>
    <dgm:cxn modelId="{AC688CF6-A36E-45E0-9E0B-5F8224380BA6}" type="presOf" srcId="{22015032-572F-45AC-9314-965DBD2C5CA0}" destId="{60D9380F-3F18-41AD-9729-6DA753385DD9}" srcOrd="1" destOrd="0" presId="urn:microsoft.com/office/officeart/2005/8/layout/cycle2"/>
    <dgm:cxn modelId="{E50BE9B2-3F8E-4BAE-959E-31CCBB5089D1}" type="presOf" srcId="{777D2E5C-FBD2-4BE5-8534-9EF58A9710B9}" destId="{CB6C6F42-8EE9-4C2F-8BC2-3E349472035A}" srcOrd="0" destOrd="0" presId="urn:microsoft.com/office/officeart/2005/8/layout/cycle2"/>
    <dgm:cxn modelId="{7AC52272-DC92-4894-B4E6-4A2AE4A9FD1D}" type="presOf" srcId="{743D995E-ACF1-4244-AB3A-48AF989B052D}" destId="{28CD9F1C-BE17-4438-8B73-551D2F3699E0}" srcOrd="0" destOrd="0" presId="urn:microsoft.com/office/officeart/2005/8/layout/cycle2"/>
    <dgm:cxn modelId="{2FB00753-C2A7-477D-9091-A280215DB436}" srcId="{E0B0171A-5355-4147-84D0-7E16DDA56942}" destId="{9DE4A7F6-04ED-42C9-A4EE-9851E8AB0551}" srcOrd="6" destOrd="0" parTransId="{D89D84CD-E4EE-474C-839C-2DB9927BED7E}" sibTransId="{2C4170D6-04FB-4393-AF9B-C21AFFCA79CE}"/>
    <dgm:cxn modelId="{F78DC55A-A673-4FFB-AB7E-981456AB491B}" srcId="{E0B0171A-5355-4147-84D0-7E16DDA56942}" destId="{2F525E17-B715-43C4-ADA3-649DF65C5230}" srcOrd="1" destOrd="0" parTransId="{069B7CB2-E635-4436-A2E8-AE012BB1FC2A}" sibTransId="{237D2E01-1C3D-46E0-88DC-75C0559BB5BF}"/>
    <dgm:cxn modelId="{C2CC6A8F-F68D-4834-84E3-BD2B5DAFE224}" type="presOf" srcId="{ACCDFABF-14B0-468A-9A56-592362DCB053}" destId="{8EA5C37C-22AF-43BB-8865-654912BBA88E}" srcOrd="0" destOrd="0" presId="urn:microsoft.com/office/officeart/2005/8/layout/cycle2"/>
    <dgm:cxn modelId="{EE622C0A-6E1D-4A48-BDF5-7CB75E6B3735}" type="presOf" srcId="{2C4170D6-04FB-4393-AF9B-C21AFFCA79CE}" destId="{C15DA02A-9800-4074-B302-2C73B140C635}" srcOrd="0" destOrd="0" presId="urn:microsoft.com/office/officeart/2005/8/layout/cycle2"/>
    <dgm:cxn modelId="{B84F9027-EF38-49D1-9DEC-4CC90AD0F18A}" type="presOf" srcId="{237D2E01-1C3D-46E0-88DC-75C0559BB5BF}" destId="{0EEA1C38-2C74-4D47-B514-D3B5619623E4}" srcOrd="0" destOrd="0" presId="urn:microsoft.com/office/officeart/2005/8/layout/cycle2"/>
    <dgm:cxn modelId="{6DC63E67-05DC-4000-9139-2073AA930F0F}" type="presOf" srcId="{2C4170D6-04FB-4393-AF9B-C21AFFCA79CE}" destId="{A10C30D5-F698-4E0F-9CF3-2CCC5844CD48}" srcOrd="1" destOrd="0" presId="urn:microsoft.com/office/officeart/2005/8/layout/cycle2"/>
    <dgm:cxn modelId="{06B9D2B3-483A-4526-BBF1-22B187A29435}" type="presOf" srcId="{22015032-572F-45AC-9314-965DBD2C5CA0}" destId="{C25FDF1A-1A6D-4F8A-99BF-EBB812D61155}" srcOrd="0" destOrd="0" presId="urn:microsoft.com/office/officeart/2005/8/layout/cycle2"/>
    <dgm:cxn modelId="{8B4B618C-8781-4697-88BD-DCFE091DF184}" type="presOf" srcId="{54D02B40-124B-471A-9268-47D27772FAF5}" destId="{5F90B1C1-2FA8-4A53-BDC0-9D6C9867B1A3}" srcOrd="0" destOrd="0" presId="urn:microsoft.com/office/officeart/2005/8/layout/cycle2"/>
    <dgm:cxn modelId="{EFA82C25-F386-4D5E-A154-BFFF12521497}" type="presOf" srcId="{9DE4A7F6-04ED-42C9-A4EE-9851E8AB0551}" destId="{49E2D88C-0882-4425-8015-284BB579A107}" srcOrd="0" destOrd="0" presId="urn:microsoft.com/office/officeart/2005/8/layout/cycle2"/>
    <dgm:cxn modelId="{F4128350-759F-4B00-A357-61427727D1CB}" type="presOf" srcId="{54D02B40-124B-471A-9268-47D27772FAF5}" destId="{F3C57E81-3D5D-4059-9D2B-D63026E5814C}" srcOrd="1" destOrd="0" presId="urn:microsoft.com/office/officeart/2005/8/layout/cycle2"/>
    <dgm:cxn modelId="{ACEF6A82-071C-4477-BFC9-35008309F081}" type="presOf" srcId="{ACCDFABF-14B0-468A-9A56-592362DCB053}" destId="{5621DD08-6BEB-4D2D-8219-DF508E1AF96C}" srcOrd="1" destOrd="0" presId="urn:microsoft.com/office/officeart/2005/8/layout/cycle2"/>
    <dgm:cxn modelId="{D0A8D4E5-549B-472C-9EC8-E42BBCE184C5}" type="presOf" srcId="{6F4F13CA-95EC-4A4A-8BCC-E0CA0B569FC2}" destId="{A02FE2C8-F9A1-41E5-9518-AA84E6658C45}" srcOrd="0" destOrd="0" presId="urn:microsoft.com/office/officeart/2005/8/layout/cycle2"/>
    <dgm:cxn modelId="{5A359078-E8C2-48E7-84C4-86EB0C24C2BA}" type="presOf" srcId="{E0B0171A-5355-4147-84D0-7E16DDA56942}" destId="{F59433C3-8FCD-48E0-999A-A9A862F1B998}" srcOrd="0" destOrd="0" presId="urn:microsoft.com/office/officeart/2005/8/layout/cycle2"/>
    <dgm:cxn modelId="{4123F2B5-6A79-4B72-9F9D-6AB99C2F0365}" srcId="{E0B0171A-5355-4147-84D0-7E16DDA56942}" destId="{45E06408-AA69-40F7-8EE1-989A81A36CCC}" srcOrd="4" destOrd="0" parTransId="{47B48BBD-5F68-4C68-AA73-EC7DF30631A6}" sibTransId="{54D02B40-124B-471A-9268-47D27772FAF5}"/>
    <dgm:cxn modelId="{00665C78-F99A-42F5-AC99-575579034B87}" srcId="{E0B0171A-5355-4147-84D0-7E16DDA56942}" destId="{253B8102-03BD-4146-A0BD-286426D3C98B}" srcOrd="5" destOrd="0" parTransId="{1CCEA7C1-2859-4367-971D-C995F966AC8A}" sibTransId="{743D995E-ACF1-4244-AB3A-48AF989B052D}"/>
    <dgm:cxn modelId="{581C95F3-D2F8-4F1A-A2C4-43C2A45271B9}" type="presOf" srcId="{45E06408-AA69-40F7-8EE1-989A81A36CCC}" destId="{DEF4691F-EC95-431F-B23E-DE503F03E05A}" srcOrd="0" destOrd="0" presId="urn:microsoft.com/office/officeart/2005/8/layout/cycle2"/>
    <dgm:cxn modelId="{4BD8C122-66AF-4FBC-897B-5E1677C55ADB}" type="presOf" srcId="{2F525E17-B715-43C4-ADA3-649DF65C5230}" destId="{86B6C39C-0FDF-4644-BD69-F12A0F681BC3}" srcOrd="0" destOrd="0" presId="urn:microsoft.com/office/officeart/2005/8/layout/cycle2"/>
    <dgm:cxn modelId="{FD4FCFAA-6A85-4DC5-9BF8-F71B604429F5}" type="presOf" srcId="{39659B48-68F6-47FE-B99A-34D88D417031}" destId="{E2192E3B-67F3-4573-AFAF-26FC44D1FDFB}" srcOrd="0" destOrd="0" presId="urn:microsoft.com/office/officeart/2005/8/layout/cycle2"/>
    <dgm:cxn modelId="{791EC13C-E037-4B05-BEE0-498AB6440AEC}" srcId="{E0B0171A-5355-4147-84D0-7E16DDA56942}" destId="{39659B48-68F6-47FE-B99A-34D88D417031}" srcOrd="2" destOrd="0" parTransId="{D7854E28-EC51-44B6-8AA5-F070A180BBE7}" sibTransId="{ACCDFABF-14B0-468A-9A56-592362DCB053}"/>
    <dgm:cxn modelId="{2FFD99DD-F88A-4CC3-997E-247D47C5EE71}" type="presOf" srcId="{2CBE6F0D-C661-4CB4-82AA-608588DED66F}" destId="{31168B0D-FD24-41D1-AC6B-8715C52D5D46}" srcOrd="0" destOrd="0" presId="urn:microsoft.com/office/officeart/2005/8/layout/cycle2"/>
    <dgm:cxn modelId="{B635E43F-8CD3-4C78-A254-D1CEA422EA30}" type="presOf" srcId="{743D995E-ACF1-4244-AB3A-48AF989B052D}" destId="{C99BC495-C981-4BA5-884E-DB5D1FB7618E}" srcOrd="1" destOrd="0" presId="urn:microsoft.com/office/officeart/2005/8/layout/cycle2"/>
    <dgm:cxn modelId="{9720BB00-3B72-4C89-9AAE-C0FB0014011A}" type="presOf" srcId="{253B8102-03BD-4146-A0BD-286426D3C98B}" destId="{8EDB64E4-FAC8-4BED-A01D-76C309BBF227}" srcOrd="0" destOrd="0" presId="urn:microsoft.com/office/officeart/2005/8/layout/cycle2"/>
    <dgm:cxn modelId="{E42BB43F-177E-4F77-B293-699368D73DB7}" type="presOf" srcId="{6F4F13CA-95EC-4A4A-8BCC-E0CA0B569FC2}" destId="{65920F82-E976-44C6-98EB-396EC65A3A1F}" srcOrd="1" destOrd="0" presId="urn:microsoft.com/office/officeart/2005/8/layout/cycle2"/>
    <dgm:cxn modelId="{AEC11E56-E04A-4ED6-B655-CA7E93F2DB11}" type="presParOf" srcId="{F59433C3-8FCD-48E0-999A-A9A862F1B998}" destId="{31168B0D-FD24-41D1-AC6B-8715C52D5D46}" srcOrd="0" destOrd="0" presId="urn:microsoft.com/office/officeart/2005/8/layout/cycle2"/>
    <dgm:cxn modelId="{F54C0F0B-B7C6-481A-AE39-0A9C54984ABA}" type="presParOf" srcId="{F59433C3-8FCD-48E0-999A-A9A862F1B998}" destId="{C25FDF1A-1A6D-4F8A-99BF-EBB812D61155}" srcOrd="1" destOrd="0" presId="urn:microsoft.com/office/officeart/2005/8/layout/cycle2"/>
    <dgm:cxn modelId="{52FA9C9A-48D5-44EE-A9DD-53AA58278797}" type="presParOf" srcId="{C25FDF1A-1A6D-4F8A-99BF-EBB812D61155}" destId="{60D9380F-3F18-41AD-9729-6DA753385DD9}" srcOrd="0" destOrd="0" presId="urn:microsoft.com/office/officeart/2005/8/layout/cycle2"/>
    <dgm:cxn modelId="{8271EC66-4F87-4FB0-8C67-1F8F4D7E97F1}" type="presParOf" srcId="{F59433C3-8FCD-48E0-999A-A9A862F1B998}" destId="{86B6C39C-0FDF-4644-BD69-F12A0F681BC3}" srcOrd="2" destOrd="0" presId="urn:microsoft.com/office/officeart/2005/8/layout/cycle2"/>
    <dgm:cxn modelId="{1F1B502D-DCB7-4EE7-B361-E88423A79746}" type="presParOf" srcId="{F59433C3-8FCD-48E0-999A-A9A862F1B998}" destId="{0EEA1C38-2C74-4D47-B514-D3B5619623E4}" srcOrd="3" destOrd="0" presId="urn:microsoft.com/office/officeart/2005/8/layout/cycle2"/>
    <dgm:cxn modelId="{94FCFEDE-2AD2-49FD-9882-9F36BC3CDE3C}" type="presParOf" srcId="{0EEA1C38-2C74-4D47-B514-D3B5619623E4}" destId="{66A57E4A-85FF-46FF-8A64-4FA98C720F19}" srcOrd="0" destOrd="0" presId="urn:microsoft.com/office/officeart/2005/8/layout/cycle2"/>
    <dgm:cxn modelId="{27924255-55B9-4888-BA65-639EA79C0436}" type="presParOf" srcId="{F59433C3-8FCD-48E0-999A-A9A862F1B998}" destId="{E2192E3B-67F3-4573-AFAF-26FC44D1FDFB}" srcOrd="4" destOrd="0" presId="urn:microsoft.com/office/officeart/2005/8/layout/cycle2"/>
    <dgm:cxn modelId="{358B4F89-E59B-4B11-80B0-0CC7DD886C6E}" type="presParOf" srcId="{F59433C3-8FCD-48E0-999A-A9A862F1B998}" destId="{8EA5C37C-22AF-43BB-8865-654912BBA88E}" srcOrd="5" destOrd="0" presId="urn:microsoft.com/office/officeart/2005/8/layout/cycle2"/>
    <dgm:cxn modelId="{8077C4C0-7F00-47FC-B1FD-C406AB6013DC}" type="presParOf" srcId="{8EA5C37C-22AF-43BB-8865-654912BBA88E}" destId="{5621DD08-6BEB-4D2D-8219-DF508E1AF96C}" srcOrd="0" destOrd="0" presId="urn:microsoft.com/office/officeart/2005/8/layout/cycle2"/>
    <dgm:cxn modelId="{9D437541-08F4-4F12-BAB0-DCCD1F720577}" type="presParOf" srcId="{F59433C3-8FCD-48E0-999A-A9A862F1B998}" destId="{CB6C6F42-8EE9-4C2F-8BC2-3E349472035A}" srcOrd="6" destOrd="0" presId="urn:microsoft.com/office/officeart/2005/8/layout/cycle2"/>
    <dgm:cxn modelId="{595A039B-E0C9-4C4F-9C26-A1D9EB0DD09A}" type="presParOf" srcId="{F59433C3-8FCD-48E0-999A-A9A862F1B998}" destId="{A02FE2C8-F9A1-41E5-9518-AA84E6658C45}" srcOrd="7" destOrd="0" presId="urn:microsoft.com/office/officeart/2005/8/layout/cycle2"/>
    <dgm:cxn modelId="{AE94A4FA-457C-4CDA-A89A-C2F1819BFDAA}" type="presParOf" srcId="{A02FE2C8-F9A1-41E5-9518-AA84E6658C45}" destId="{65920F82-E976-44C6-98EB-396EC65A3A1F}" srcOrd="0" destOrd="0" presId="urn:microsoft.com/office/officeart/2005/8/layout/cycle2"/>
    <dgm:cxn modelId="{0DEF9487-FC1C-420C-8FDA-847312D16511}" type="presParOf" srcId="{F59433C3-8FCD-48E0-999A-A9A862F1B998}" destId="{DEF4691F-EC95-431F-B23E-DE503F03E05A}" srcOrd="8" destOrd="0" presId="urn:microsoft.com/office/officeart/2005/8/layout/cycle2"/>
    <dgm:cxn modelId="{8C09076B-2013-4BD1-90F2-3968689D1847}" type="presParOf" srcId="{F59433C3-8FCD-48E0-999A-A9A862F1B998}" destId="{5F90B1C1-2FA8-4A53-BDC0-9D6C9867B1A3}" srcOrd="9" destOrd="0" presId="urn:microsoft.com/office/officeart/2005/8/layout/cycle2"/>
    <dgm:cxn modelId="{0EE305C5-10D7-4273-837D-6A519A197E24}" type="presParOf" srcId="{5F90B1C1-2FA8-4A53-BDC0-9D6C9867B1A3}" destId="{F3C57E81-3D5D-4059-9D2B-D63026E5814C}" srcOrd="0" destOrd="0" presId="urn:microsoft.com/office/officeart/2005/8/layout/cycle2"/>
    <dgm:cxn modelId="{BD7E1909-3832-4120-87D2-AFBF4688832B}" type="presParOf" srcId="{F59433C3-8FCD-48E0-999A-A9A862F1B998}" destId="{8EDB64E4-FAC8-4BED-A01D-76C309BBF227}" srcOrd="10" destOrd="0" presId="urn:microsoft.com/office/officeart/2005/8/layout/cycle2"/>
    <dgm:cxn modelId="{81466026-EBB8-4F0D-ADDA-DFA30B36A394}" type="presParOf" srcId="{F59433C3-8FCD-48E0-999A-A9A862F1B998}" destId="{28CD9F1C-BE17-4438-8B73-551D2F3699E0}" srcOrd="11" destOrd="0" presId="urn:microsoft.com/office/officeart/2005/8/layout/cycle2"/>
    <dgm:cxn modelId="{60F10AF1-34BF-4C33-A3DC-9CFF215F4E58}" type="presParOf" srcId="{28CD9F1C-BE17-4438-8B73-551D2F3699E0}" destId="{C99BC495-C981-4BA5-884E-DB5D1FB7618E}" srcOrd="0" destOrd="0" presId="urn:microsoft.com/office/officeart/2005/8/layout/cycle2"/>
    <dgm:cxn modelId="{43BEBC1E-3415-4863-9106-0203B540A127}" type="presParOf" srcId="{F59433C3-8FCD-48E0-999A-A9A862F1B998}" destId="{49E2D88C-0882-4425-8015-284BB579A107}" srcOrd="12" destOrd="0" presId="urn:microsoft.com/office/officeart/2005/8/layout/cycle2"/>
    <dgm:cxn modelId="{67105FB7-2B0C-450D-A3F4-6E6031B00370}" type="presParOf" srcId="{F59433C3-8FCD-48E0-999A-A9A862F1B998}" destId="{C15DA02A-9800-4074-B302-2C73B140C635}" srcOrd="13" destOrd="0" presId="urn:microsoft.com/office/officeart/2005/8/layout/cycle2"/>
    <dgm:cxn modelId="{39F1FA12-DA1F-4A7B-A21C-D53627568D1A}" type="presParOf" srcId="{C15DA02A-9800-4074-B302-2C73B140C635}" destId="{A10C30D5-F698-4E0F-9CF3-2CCC5844CD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B86516-C327-4107-98AB-E406336164E8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91F04D1-F16C-4520-B450-159CE12D3E71}">
      <dgm:prSet phldrT="[Texto]" custT="1"/>
      <dgm:spPr/>
      <dgm:t>
        <a:bodyPr/>
        <a:lstStyle/>
        <a:p>
          <a:r>
            <a:rPr lang="es-ES" sz="1050" b="1" u="sng" dirty="0">
              <a:latin typeface="HelveticaNeueLT Std Lt" panose="020B0403020202020204" pitchFamily="34" charset="0"/>
            </a:rPr>
            <a:t>Reunión</a:t>
          </a:r>
          <a:r>
            <a:rPr lang="es-ES" sz="1050" dirty="0">
              <a:latin typeface="HelveticaNeueLT Std Lt" panose="020B0403020202020204" pitchFamily="34" charset="0"/>
            </a:rPr>
            <a:t> de Planeación y Asesoría Inicial </a:t>
          </a:r>
        </a:p>
      </dgm:t>
    </dgm:pt>
    <dgm:pt modelId="{8A907CE6-C036-4AA2-82C2-C483203B05B4}" type="parTrans" cxnId="{B502C4D6-70B7-43BC-8FEB-D9C5838EC1A5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4EEAFD1D-8C6A-489C-AA58-0D3A842DD106}" type="sibTrans" cxnId="{B502C4D6-70B7-43BC-8FEB-D9C5838EC1A5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B075F18D-63AB-494D-8FEE-CA82141D5362}">
      <dgm:prSet phldrT="[Texto]" custT="1"/>
      <dgm:spPr/>
      <dgm:t>
        <a:bodyPr/>
        <a:lstStyle/>
        <a:p>
          <a:r>
            <a:rPr lang="es-ES" sz="1050" b="1" dirty="0">
              <a:latin typeface="HelveticaNeueLT Std Lt" panose="020B0403020202020204" pitchFamily="34" charset="0"/>
            </a:rPr>
            <a:t>Dependencia o Entidad </a:t>
          </a:r>
        </a:p>
      </dgm:t>
    </dgm:pt>
    <dgm:pt modelId="{58AC0DCD-2E3C-4A0F-9B71-2ADA74515DAA}" type="parTrans" cxnId="{A4A0C01F-EE3E-4FEA-A04C-716935ABC0F5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8E7DBF2C-196F-4364-B561-645682DB70B1}" type="sibTrans" cxnId="{A4A0C01F-EE3E-4FEA-A04C-716935ABC0F5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A11F6D55-11FA-401C-8973-514046D487C5}">
      <dgm:prSet phldrT="[Texto]" custT="1"/>
      <dgm:spPr/>
      <dgm:t>
        <a:bodyPr/>
        <a:lstStyle/>
        <a:p>
          <a:r>
            <a:rPr lang="es-ES" sz="1050" b="1" i="0" u="sng" dirty="0">
              <a:latin typeface="HelveticaNeueLT Std Lt" panose="020B0403020202020204" pitchFamily="34" charset="0"/>
            </a:rPr>
            <a:t>Selección de personal y UAs </a:t>
          </a:r>
          <a:r>
            <a:rPr lang="es-ES" sz="1050" dirty="0">
              <a:latin typeface="HelveticaNeueLT Std Lt" panose="020B0403020202020204" pitchFamily="34" charset="0"/>
            </a:rPr>
            <a:t>que realizará la autoevaluación </a:t>
          </a:r>
        </a:p>
      </dgm:t>
    </dgm:pt>
    <dgm:pt modelId="{CAA9CDB1-3178-48CB-87B4-55460AD617D5}" type="parTrans" cxnId="{2A42055D-62AC-4F7F-85A4-2B5A8D12EF22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1FADA8F0-0A6B-4612-864E-03CFC75B4863}" type="sibTrans" cxnId="{2A42055D-62AC-4F7F-85A4-2B5A8D12EF22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42FD6F9F-B6EF-4DF6-8D77-1AD018B995B0}">
      <dgm:prSet phldrT="[Texto]" custT="1"/>
      <dgm:spPr/>
      <dgm:t>
        <a:bodyPr/>
        <a:lstStyle/>
        <a:p>
          <a:r>
            <a:rPr lang="es-ES" sz="1050" b="1" dirty="0">
              <a:latin typeface="HelveticaNeueLT Std Lt" panose="020B0403020202020204" pitchFamily="34" charset="0"/>
            </a:rPr>
            <a:t>Coordinador de Control Interno </a:t>
          </a:r>
        </a:p>
      </dgm:t>
    </dgm:pt>
    <dgm:pt modelId="{7232BEBE-86D9-4C8C-8848-8A096A0AA7A7}" type="parTrans" cxnId="{D4BE34F7-8DF2-4351-9A73-4B7B10A4BFDF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4EBF3577-876B-4AAC-96F4-AFF3D9823AC0}" type="sibTrans" cxnId="{D4BE34F7-8DF2-4351-9A73-4B7B10A4BFDF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EC60F1D4-CE72-4ED1-A34B-74321E602DBB}">
      <dgm:prSet phldrT="[Texto]" custT="1"/>
      <dgm:spPr/>
      <dgm:t>
        <a:bodyPr/>
        <a:lstStyle/>
        <a:p>
          <a:r>
            <a:rPr lang="es-ES" sz="1050" b="1" u="sng" dirty="0">
              <a:latin typeface="HelveticaNeueLT Std Lt" panose="020B0403020202020204" pitchFamily="34" charset="0"/>
            </a:rPr>
            <a:t>Programar e informar</a:t>
          </a:r>
          <a:r>
            <a:rPr lang="es-ES" sz="1050" dirty="0">
              <a:latin typeface="HelveticaNeueLT Std Lt" panose="020B0403020202020204" pitchFamily="34" charset="0"/>
            </a:rPr>
            <a:t> a los servidores públicos seleccionado de la aplicación de la autoevaluación</a:t>
          </a:r>
        </a:p>
      </dgm:t>
    </dgm:pt>
    <dgm:pt modelId="{69961B89-56E4-4C83-8B73-96081A45EA24}" type="parTrans" cxnId="{BA6BFD4B-DC5E-4A98-896A-8220380B20BA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A3AF1AF3-CB0A-4A5F-8CF9-FB75469BE7F1}" type="sibTrans" cxnId="{BA6BFD4B-DC5E-4A98-896A-8220380B20BA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4896BEF9-7088-46B7-8701-C94EA7619184}">
      <dgm:prSet phldrT="[Texto]" custT="1"/>
      <dgm:spPr/>
      <dgm:t>
        <a:bodyPr/>
        <a:lstStyle/>
        <a:p>
          <a:r>
            <a:rPr lang="es-ES" sz="1050" b="1" dirty="0">
              <a:latin typeface="HelveticaNeueLT Std Lt" panose="020B0403020202020204" pitchFamily="34" charset="0"/>
            </a:rPr>
            <a:t>Órgano Fiscalizador</a:t>
          </a:r>
        </a:p>
      </dgm:t>
    </dgm:pt>
    <dgm:pt modelId="{3F6517E7-B7EE-4C8A-84E8-7157A8DB04B4}" type="parTrans" cxnId="{60E6B63B-62CB-4737-8BC8-56DB0890A1D5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C8731F56-25E4-45E8-BD82-D801AFC40286}" type="sibTrans" cxnId="{60E6B63B-62CB-4737-8BC8-56DB0890A1D5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DD523906-3F87-42D9-A3F8-7E19D00B2381}">
      <dgm:prSet phldrT="[Texto]" custT="1"/>
      <dgm:spPr/>
      <dgm:t>
        <a:bodyPr/>
        <a:lstStyle/>
        <a:p>
          <a:r>
            <a:rPr lang="es-ES" sz="1050" b="1" dirty="0">
              <a:latin typeface="HelveticaNeueLT Std Lt" panose="020B0403020202020204" pitchFamily="34" charset="0"/>
            </a:rPr>
            <a:t>Contraloría General</a:t>
          </a:r>
        </a:p>
      </dgm:t>
    </dgm:pt>
    <dgm:pt modelId="{A699FCF0-1DD2-43B4-A85A-52D1D218B743}" type="parTrans" cxnId="{19404E4E-1824-4252-A5B0-A7BA0C691095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481E6DBD-1676-4729-A6F9-E996CC6689EE}" type="sibTrans" cxnId="{19404E4E-1824-4252-A5B0-A7BA0C691095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729D1E10-A8E9-41CD-8186-30AFEC8FDB3F}">
      <dgm:prSet phldrT="[Texto]" custT="1"/>
      <dgm:spPr/>
      <dgm:t>
        <a:bodyPr/>
        <a:lstStyle/>
        <a:p>
          <a:r>
            <a:rPr lang="es-ES" sz="1050" b="1" dirty="0">
              <a:latin typeface="HelveticaNeueLT Std Lt" panose="020B0403020202020204" pitchFamily="34" charset="0"/>
            </a:rPr>
            <a:t>Enlace de Control Interno</a:t>
          </a:r>
        </a:p>
      </dgm:t>
    </dgm:pt>
    <dgm:pt modelId="{70CFBBCE-4754-40E5-A872-4EBBE1BD70CE}" type="parTrans" cxnId="{84DF77BF-0F61-4530-936A-A173DA7EC213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9057BFA1-1C5D-4DAE-9339-85A53E6DB72B}" type="sibTrans" cxnId="{84DF77BF-0F61-4530-936A-A173DA7EC213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15C6F135-06DC-4780-A071-209EE74CED37}">
      <dgm:prSet phldrT="[Texto]" custT="1"/>
      <dgm:spPr/>
      <dgm:t>
        <a:bodyPr/>
        <a:lstStyle/>
        <a:p>
          <a:r>
            <a:rPr lang="es-ES" sz="1050" b="1" dirty="0">
              <a:latin typeface="HelveticaNeueLT Std Lt" panose="020B0403020202020204" pitchFamily="34" charset="0"/>
            </a:rPr>
            <a:t>Coordinador de Control Interno Institucional</a:t>
          </a:r>
        </a:p>
      </dgm:t>
    </dgm:pt>
    <dgm:pt modelId="{663EFC5E-480E-4F50-87C1-06725E2D1E09}" type="parTrans" cxnId="{CF99E5E6-AF0F-4C47-B58E-62A837DA13FB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3F062857-673A-40F7-9F20-0954F57117D6}" type="sibTrans" cxnId="{CF99E5E6-AF0F-4C47-B58E-62A837DA13FB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0D3D335E-BD43-4F0D-937B-3CAE931A5FB2}">
      <dgm:prSet custT="1"/>
      <dgm:spPr/>
      <dgm:t>
        <a:bodyPr/>
        <a:lstStyle/>
        <a:p>
          <a:r>
            <a:rPr lang="es-ES" sz="1050" dirty="0">
              <a:latin typeface="HelveticaNeueLT Std Lt" panose="020B0403020202020204" pitchFamily="34" charset="0"/>
            </a:rPr>
            <a:t>Generación del </a:t>
          </a:r>
          <a:r>
            <a:rPr lang="es-ES" sz="1050" b="1" u="sng" dirty="0">
              <a:latin typeface="HelveticaNeueLT Std Lt" panose="020B0403020202020204" pitchFamily="34" charset="0"/>
            </a:rPr>
            <a:t>Informe de Resultados </a:t>
          </a:r>
        </a:p>
      </dgm:t>
    </dgm:pt>
    <dgm:pt modelId="{68D80320-1392-4E64-9267-2C35ED2EFF8D}" type="parTrans" cxnId="{D5B01F90-17EA-4F6E-BBD8-966864A9DF73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E3243F86-39CF-4F45-B9EF-A8F73631FC3E}" type="sibTrans" cxnId="{D5B01F90-17EA-4F6E-BBD8-966864A9DF73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3D2986AA-11E6-4857-B3F6-D2B1B18E5925}">
      <dgm:prSet custT="1"/>
      <dgm:spPr/>
      <dgm:t>
        <a:bodyPr/>
        <a:lstStyle/>
        <a:p>
          <a:r>
            <a:rPr lang="es-ES" sz="1050" b="1" u="sng" dirty="0">
              <a:latin typeface="HelveticaNeueLT Std Lt" panose="020B0403020202020204" pitchFamily="34" charset="0"/>
            </a:rPr>
            <a:t>Aplicación </a:t>
          </a:r>
          <a:r>
            <a:rPr lang="es-ES" sz="1050" dirty="0">
              <a:latin typeface="HelveticaNeueLT Std Lt" panose="020B0403020202020204" pitchFamily="34" charset="0"/>
            </a:rPr>
            <a:t>de la autoevaluación </a:t>
          </a:r>
        </a:p>
      </dgm:t>
    </dgm:pt>
    <dgm:pt modelId="{27E5FB15-8571-4F47-8B2D-184074E70177}" type="parTrans" cxnId="{124F3A0E-C30F-4172-B01B-D9F9B7076AD8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CEC35363-6663-4A95-96D3-EF3B8D4CAD24}" type="sibTrans" cxnId="{124F3A0E-C30F-4172-B01B-D9F9B7076AD8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922A704B-0687-4176-BDF6-C4038794B200}">
      <dgm:prSet custT="1"/>
      <dgm:spPr/>
      <dgm:t>
        <a:bodyPr/>
        <a:lstStyle/>
        <a:p>
          <a:r>
            <a:rPr lang="es-ES" sz="1050" b="1" dirty="0">
              <a:latin typeface="HelveticaNeueLT Std Lt" panose="020B0403020202020204" pitchFamily="34" charset="0"/>
            </a:rPr>
            <a:t>Contraloría General </a:t>
          </a:r>
        </a:p>
      </dgm:t>
    </dgm:pt>
    <dgm:pt modelId="{6CEC4981-A091-47E8-BCBE-E6ED84246439}" type="parTrans" cxnId="{39FA1FEB-2370-4DD8-989F-B18414E55076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6CB359B4-542B-42DE-91D5-94266221B410}" type="sibTrans" cxnId="{39FA1FEB-2370-4DD8-989F-B18414E55076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2EEFF01A-C378-4A51-A288-8215CBDDA44E}">
      <dgm:prSet custT="1"/>
      <dgm:spPr/>
      <dgm:t>
        <a:bodyPr/>
        <a:lstStyle/>
        <a:p>
          <a:r>
            <a:rPr lang="es-ES" sz="1050" b="1" dirty="0">
              <a:latin typeface="HelveticaNeueLT Std Lt" panose="020B0403020202020204" pitchFamily="34" charset="0"/>
            </a:rPr>
            <a:t>Enlace de Control Interno</a:t>
          </a:r>
        </a:p>
      </dgm:t>
    </dgm:pt>
    <dgm:pt modelId="{F7BE8CE3-BB60-4737-ADA3-894D673F8E8E}" type="parTrans" cxnId="{41877E32-8C8F-4178-B907-D8BBD2EA503A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AFD2D3D4-28D7-413F-9625-F6D8ACC816D1}" type="sibTrans" cxnId="{41877E32-8C8F-4178-B907-D8BBD2EA503A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3A160707-6E1D-4CDE-A257-96F4EBD2F3DF}">
      <dgm:prSet custT="1"/>
      <dgm:spPr/>
      <dgm:t>
        <a:bodyPr/>
        <a:lstStyle/>
        <a:p>
          <a:r>
            <a:rPr lang="es-ES" sz="1050" dirty="0">
              <a:latin typeface="HelveticaNeueLT Std Lt" panose="020B0403020202020204" pitchFamily="34" charset="0"/>
            </a:rPr>
            <a:t>Análisis del informe y elaboración del </a:t>
          </a:r>
          <a:r>
            <a:rPr lang="es-ES" sz="1050" b="1" u="sng" dirty="0">
              <a:latin typeface="HelveticaNeueLT Std Lt" panose="020B0403020202020204" pitchFamily="34" charset="0"/>
            </a:rPr>
            <a:t>Programa de Trabajo de Control Interno </a:t>
          </a:r>
          <a:r>
            <a:rPr lang="es-ES" sz="1050" dirty="0">
              <a:latin typeface="HelveticaNeueLT Std Lt" panose="020B0403020202020204" pitchFamily="34" charset="0"/>
            </a:rPr>
            <a:t>(PTCI).</a:t>
          </a:r>
        </a:p>
      </dgm:t>
    </dgm:pt>
    <dgm:pt modelId="{A353C6E9-C28C-4F7A-B066-203F413A116F}" type="parTrans" cxnId="{AC2B0BD8-6654-4B49-9D53-6F7A68EED0F3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1E029708-7D1B-40EF-89FC-DAFC1C2456A1}" type="sibTrans" cxnId="{AC2B0BD8-6654-4B49-9D53-6F7A68EED0F3}">
      <dgm:prSet/>
      <dgm:spPr/>
      <dgm:t>
        <a:bodyPr/>
        <a:lstStyle/>
        <a:p>
          <a:endParaRPr lang="es-ES" sz="1050">
            <a:latin typeface="HelveticaNeueLT Std Lt" panose="020B0403020202020204" pitchFamily="34" charset="0"/>
          </a:endParaRPr>
        </a:p>
      </dgm:t>
    </dgm:pt>
    <dgm:pt modelId="{0E32DAC2-E2F7-4DA8-8BE1-83D127F98781}">
      <dgm:prSet custT="1"/>
      <dgm:spPr/>
      <dgm:t>
        <a:bodyPr/>
        <a:lstStyle/>
        <a:p>
          <a:r>
            <a:rPr lang="es-ES" sz="1050" b="1" dirty="0">
              <a:latin typeface="HelveticaNeueLT Std Lt" panose="020B0403020202020204" pitchFamily="34" charset="0"/>
            </a:rPr>
            <a:t>Contraloría General</a:t>
          </a:r>
        </a:p>
      </dgm:t>
    </dgm:pt>
    <dgm:pt modelId="{26BD49FC-6E26-4654-BDD4-0D005496615E}" type="parTrans" cxnId="{E2ACBFE3-1ECB-4FDF-B4C8-C7DA96ECAE51}">
      <dgm:prSet/>
      <dgm:spPr/>
      <dgm:t>
        <a:bodyPr/>
        <a:lstStyle/>
        <a:p>
          <a:endParaRPr lang="es-ES"/>
        </a:p>
      </dgm:t>
    </dgm:pt>
    <dgm:pt modelId="{38EBABC2-A7D0-4525-80D1-3F1E9148B29C}" type="sibTrans" cxnId="{E2ACBFE3-1ECB-4FDF-B4C8-C7DA96ECAE51}">
      <dgm:prSet/>
      <dgm:spPr/>
      <dgm:t>
        <a:bodyPr/>
        <a:lstStyle/>
        <a:p>
          <a:endParaRPr lang="es-ES"/>
        </a:p>
      </dgm:t>
    </dgm:pt>
    <dgm:pt modelId="{5DC7CD3E-D31F-4DAE-BBB0-2FC6F1363A20}">
      <dgm:prSet custT="1"/>
      <dgm:spPr/>
      <dgm:t>
        <a:bodyPr/>
        <a:lstStyle/>
        <a:p>
          <a:r>
            <a:rPr lang="es-ES" sz="1050" b="1" dirty="0">
              <a:latin typeface="HelveticaNeueLT Std Lt" panose="020B0403020202020204" pitchFamily="34" charset="0"/>
            </a:rPr>
            <a:t>Coordinador de Control Interno </a:t>
          </a:r>
        </a:p>
      </dgm:t>
    </dgm:pt>
    <dgm:pt modelId="{B72923B1-A489-4621-BC36-DAA6949E95C7}" type="parTrans" cxnId="{27C75D91-A6E3-413B-82B5-8A2B435B721B}">
      <dgm:prSet/>
      <dgm:spPr/>
      <dgm:t>
        <a:bodyPr/>
        <a:lstStyle/>
        <a:p>
          <a:endParaRPr lang="es-ES"/>
        </a:p>
      </dgm:t>
    </dgm:pt>
    <dgm:pt modelId="{13FDCD61-BC0F-4483-9DB1-F95610A81F2E}" type="sibTrans" cxnId="{27C75D91-A6E3-413B-82B5-8A2B435B721B}">
      <dgm:prSet/>
      <dgm:spPr/>
      <dgm:t>
        <a:bodyPr/>
        <a:lstStyle/>
        <a:p>
          <a:endParaRPr lang="es-ES"/>
        </a:p>
      </dgm:t>
    </dgm:pt>
    <dgm:pt modelId="{E9723EFA-496C-462B-BC15-6DAA5DCE073E}">
      <dgm:prSet custT="1"/>
      <dgm:spPr/>
      <dgm:t>
        <a:bodyPr/>
        <a:lstStyle/>
        <a:p>
          <a:r>
            <a:rPr lang="es-ES" sz="1050" b="1" u="none" dirty="0">
              <a:latin typeface="HelveticaNeueLT Std Lt" panose="020B0403020202020204" pitchFamily="34" charset="0"/>
            </a:rPr>
            <a:t>Enlace de Control Interno</a:t>
          </a:r>
        </a:p>
      </dgm:t>
    </dgm:pt>
    <dgm:pt modelId="{94C0F596-9839-4DC1-877B-FFA832DA64A4}" type="parTrans" cxnId="{B9681CEC-D0A1-46F6-B7AA-AD22D70D2ED5}">
      <dgm:prSet/>
      <dgm:spPr/>
      <dgm:t>
        <a:bodyPr/>
        <a:lstStyle/>
        <a:p>
          <a:endParaRPr lang="es-ES"/>
        </a:p>
      </dgm:t>
    </dgm:pt>
    <dgm:pt modelId="{EE5A7944-4736-42DA-AD1E-7E43FD4EBF55}" type="sibTrans" cxnId="{B9681CEC-D0A1-46F6-B7AA-AD22D70D2ED5}">
      <dgm:prSet/>
      <dgm:spPr/>
      <dgm:t>
        <a:bodyPr/>
        <a:lstStyle/>
        <a:p>
          <a:endParaRPr lang="es-ES"/>
        </a:p>
      </dgm:t>
    </dgm:pt>
    <dgm:pt modelId="{430F4FCE-2E2E-4E01-BCC6-5115EED438AC}">
      <dgm:prSet custT="1"/>
      <dgm:spPr/>
      <dgm:t>
        <a:bodyPr/>
        <a:lstStyle/>
        <a:p>
          <a:r>
            <a:rPr lang="es-ES" sz="1050" b="1" u="sng" dirty="0">
              <a:latin typeface="HelveticaNeueLT Std Lt" panose="020B0403020202020204" pitchFamily="34" charset="0"/>
            </a:rPr>
            <a:t>Sensibilización</a:t>
          </a:r>
          <a:r>
            <a:rPr lang="es-ES" sz="1050" dirty="0">
              <a:latin typeface="HelveticaNeueLT Std Lt" panose="020B0403020202020204" pitchFamily="34" charset="0"/>
            </a:rPr>
            <a:t> </a:t>
          </a:r>
        </a:p>
      </dgm:t>
    </dgm:pt>
    <dgm:pt modelId="{DB1FD977-FA15-4B42-B40B-38F05D59A77C}" type="parTrans" cxnId="{020B970D-7B31-48C0-83AA-4C4E904E866C}">
      <dgm:prSet/>
      <dgm:spPr/>
      <dgm:t>
        <a:bodyPr/>
        <a:lstStyle/>
        <a:p>
          <a:endParaRPr lang="es-ES"/>
        </a:p>
      </dgm:t>
    </dgm:pt>
    <dgm:pt modelId="{7360DAE9-D3FA-468A-BEDA-222AE1D05B30}" type="sibTrans" cxnId="{020B970D-7B31-48C0-83AA-4C4E904E866C}">
      <dgm:prSet/>
      <dgm:spPr/>
      <dgm:t>
        <a:bodyPr/>
        <a:lstStyle/>
        <a:p>
          <a:endParaRPr lang="es-ES"/>
        </a:p>
      </dgm:t>
    </dgm:pt>
    <dgm:pt modelId="{DE08EE59-EF39-47D4-871B-4F6135F9287F}">
      <dgm:prSet custT="1"/>
      <dgm:spPr/>
      <dgm:t>
        <a:bodyPr/>
        <a:lstStyle/>
        <a:p>
          <a:r>
            <a:rPr lang="es-ES" sz="1050" b="1" u="none" dirty="0">
              <a:latin typeface="HelveticaNeueLT Std Lt" panose="020B0403020202020204" pitchFamily="34" charset="0"/>
            </a:rPr>
            <a:t>Contraloría General</a:t>
          </a:r>
        </a:p>
      </dgm:t>
    </dgm:pt>
    <dgm:pt modelId="{645AD1EF-49C6-4E16-A8FB-10D5FE055CC2}" type="parTrans" cxnId="{F1FA5FE8-C1DD-4D0A-AA2F-DA749392026F}">
      <dgm:prSet/>
      <dgm:spPr/>
      <dgm:t>
        <a:bodyPr/>
        <a:lstStyle/>
        <a:p>
          <a:endParaRPr lang="es-ES"/>
        </a:p>
      </dgm:t>
    </dgm:pt>
    <dgm:pt modelId="{75687E3F-9CC8-4A80-89BB-DE9DB7F3723D}" type="sibTrans" cxnId="{F1FA5FE8-C1DD-4D0A-AA2F-DA749392026F}">
      <dgm:prSet/>
      <dgm:spPr/>
      <dgm:t>
        <a:bodyPr/>
        <a:lstStyle/>
        <a:p>
          <a:endParaRPr lang="es-ES"/>
        </a:p>
      </dgm:t>
    </dgm:pt>
    <dgm:pt modelId="{1C2B622D-169C-4695-B06D-72D79B339F72}" type="pres">
      <dgm:prSet presAssocID="{4BB86516-C327-4107-98AB-E406336164E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B0261CD-BC49-4363-B00B-BE7E1CF500DF}" type="pres">
      <dgm:prSet presAssocID="{091F04D1-F16C-4520-B450-159CE12D3E71}" presName="composite" presStyleCnt="0"/>
      <dgm:spPr/>
    </dgm:pt>
    <dgm:pt modelId="{02DA27BE-6AB3-478A-A583-0BC4139858B4}" type="pres">
      <dgm:prSet presAssocID="{091F04D1-F16C-4520-B450-159CE12D3E71}" presName="bentUpArrow1" presStyleLbl="alignImgPlace1" presStyleIdx="0" presStyleCnt="6" custScaleX="79169" custScaleY="88262" custLinFactNeighborY="-29499"/>
      <dgm:spPr/>
    </dgm:pt>
    <dgm:pt modelId="{56664A59-8821-42FA-BDF0-0A4F06ACEA19}" type="pres">
      <dgm:prSet presAssocID="{091F04D1-F16C-4520-B450-159CE12D3E71}" presName="ParentText" presStyleLbl="node1" presStyleIdx="0" presStyleCnt="7" custScaleX="226738" custLinFactNeighborX="-274" custLinFactNeighborY="-217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769989-0CB9-489E-9470-AD565A2BE94B}" type="pres">
      <dgm:prSet presAssocID="{091F04D1-F16C-4520-B450-159CE12D3E71}" presName="ChildText" presStyleLbl="revTx" presStyleIdx="0" presStyleCnt="7" custScaleX="230867" custLinFactX="51168" custLinFactNeighborX="100000" custLinFactNeighborY="-36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B9473A-C944-4EE2-884E-FB59534748E5}" type="pres">
      <dgm:prSet presAssocID="{4EEAFD1D-8C6A-489C-AA58-0D3A842DD106}" presName="sibTrans" presStyleCnt="0"/>
      <dgm:spPr/>
    </dgm:pt>
    <dgm:pt modelId="{46790966-00CE-4783-B27E-DC397CB295CA}" type="pres">
      <dgm:prSet presAssocID="{A11F6D55-11FA-401C-8973-514046D487C5}" presName="composite" presStyleCnt="0"/>
      <dgm:spPr/>
    </dgm:pt>
    <dgm:pt modelId="{ADED6D78-798B-40A1-B458-497649AD564A}" type="pres">
      <dgm:prSet presAssocID="{A11F6D55-11FA-401C-8973-514046D487C5}" presName="bentUpArrow1" presStyleLbl="alignImgPlace1" presStyleIdx="1" presStyleCnt="6" custLinFactNeighborX="-3638" custLinFactNeighborY="-28120"/>
      <dgm:spPr/>
    </dgm:pt>
    <dgm:pt modelId="{72D9D4EF-7303-4B2A-95C5-00750A8B6E8D}" type="pres">
      <dgm:prSet presAssocID="{A11F6D55-11FA-401C-8973-514046D487C5}" presName="ParentText" presStyleLbl="node1" presStyleIdx="1" presStyleCnt="7" custScaleX="219936" custScaleY="75416" custLinFactNeighborY="-158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0A792B-3370-46AC-9604-5553DF10659F}" type="pres">
      <dgm:prSet presAssocID="{A11F6D55-11FA-401C-8973-514046D487C5}" presName="ChildText" presStyleLbl="revTx" presStyleIdx="1" presStyleCnt="7" custScaleX="318707" custScaleY="78512" custLinFactX="91861" custLinFactNeighborX="100000" custLinFactNeighborY="-16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C12E05-5167-4A82-B948-89C37C147D8D}" type="pres">
      <dgm:prSet presAssocID="{1FADA8F0-0A6B-4612-864E-03CFC75B4863}" presName="sibTrans" presStyleCnt="0"/>
      <dgm:spPr/>
    </dgm:pt>
    <dgm:pt modelId="{4D89453E-5A06-4433-A1D1-6A70217FF2E8}" type="pres">
      <dgm:prSet presAssocID="{EC60F1D4-CE72-4ED1-A34B-74321E602DBB}" presName="composite" presStyleCnt="0"/>
      <dgm:spPr/>
    </dgm:pt>
    <dgm:pt modelId="{059022F2-6EC4-43AE-8878-28AEE2E0257A}" type="pres">
      <dgm:prSet presAssocID="{EC60F1D4-CE72-4ED1-A34B-74321E602DBB}" presName="bentUpArrow1" presStyleLbl="alignImgPlace1" presStyleIdx="2" presStyleCnt="6"/>
      <dgm:spPr/>
    </dgm:pt>
    <dgm:pt modelId="{F63EDB61-7DCD-4DC5-8A5E-74DCEC2B8173}" type="pres">
      <dgm:prSet presAssocID="{EC60F1D4-CE72-4ED1-A34B-74321E602DBB}" presName="ParentText" presStyleLbl="node1" presStyleIdx="2" presStyleCnt="7" custScaleX="239210" custScaleY="119591" custLinFactNeighborX="-2460" custLinFactNeighborY="-168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1BF131-B79B-41D3-B564-E7ACD20F4D3F}" type="pres">
      <dgm:prSet presAssocID="{EC60F1D4-CE72-4ED1-A34B-74321E602DBB}" presName="ChildText" presStyleLbl="revTx" presStyleIdx="2" presStyleCnt="7" custScaleX="400496" custLinFactX="100000" custLinFactNeighborX="145688" custLinFactNeighborY="-19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A6D85B-6B00-4EC4-B62A-00990B53FADD}" type="pres">
      <dgm:prSet presAssocID="{A3AF1AF3-CB0A-4A5F-8CF9-FB75469BE7F1}" presName="sibTrans" presStyleCnt="0"/>
      <dgm:spPr/>
    </dgm:pt>
    <dgm:pt modelId="{A4BEEA7C-9261-44DB-9717-4AA75EA1AEAB}" type="pres">
      <dgm:prSet presAssocID="{430F4FCE-2E2E-4E01-BCC6-5115EED438AC}" presName="composite" presStyleCnt="0"/>
      <dgm:spPr/>
    </dgm:pt>
    <dgm:pt modelId="{D30FE1B9-EE58-4C05-9D55-C2527AD6AB05}" type="pres">
      <dgm:prSet presAssocID="{430F4FCE-2E2E-4E01-BCC6-5115EED438AC}" presName="bentUpArrow1" presStyleLbl="alignImgPlace1" presStyleIdx="3" presStyleCnt="6"/>
      <dgm:spPr/>
    </dgm:pt>
    <dgm:pt modelId="{381C0D5E-76E1-4F98-B50D-81A1999BE861}" type="pres">
      <dgm:prSet presAssocID="{430F4FCE-2E2E-4E01-BCC6-5115EED438AC}" presName="ParentText" presStyleLbl="node1" presStyleIdx="3" presStyleCnt="7" custScaleX="163965" custLinFactNeighborX="6150" custLinFactNeighborY="-70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13E91D-2B16-4E17-9928-39D736367909}" type="pres">
      <dgm:prSet presAssocID="{430F4FCE-2E2E-4E01-BCC6-5115EED438AC}" presName="ChildText" presStyleLbl="revTx" presStyleIdx="3" presStyleCnt="7" custScaleX="301947" custLinFactX="48836" custLinFactNeighborX="100000" custLinFactNeighborY="-15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635ECA-363F-421C-A9CB-7288A19CCCAA}" type="pres">
      <dgm:prSet presAssocID="{7360DAE9-D3FA-468A-BEDA-222AE1D05B30}" presName="sibTrans" presStyleCnt="0"/>
      <dgm:spPr/>
    </dgm:pt>
    <dgm:pt modelId="{F0E052B7-314E-42B2-988B-B838B0949075}" type="pres">
      <dgm:prSet presAssocID="{3D2986AA-11E6-4857-B3F6-D2B1B18E5925}" presName="composite" presStyleCnt="0"/>
      <dgm:spPr/>
    </dgm:pt>
    <dgm:pt modelId="{A8D5342B-C13C-4EEC-9F81-4F4BECD5C4FB}" type="pres">
      <dgm:prSet presAssocID="{3D2986AA-11E6-4857-B3F6-D2B1B18E5925}" presName="bentUpArrow1" presStyleLbl="alignImgPlace1" presStyleIdx="4" presStyleCnt="6"/>
      <dgm:spPr/>
    </dgm:pt>
    <dgm:pt modelId="{212A0F3E-5B69-43DC-83BC-FF5E55C0B9E6}" type="pres">
      <dgm:prSet presAssocID="{3D2986AA-11E6-4857-B3F6-D2B1B18E5925}" presName="ParentText" presStyleLbl="node1" presStyleIdx="4" presStyleCnt="7" custScaleX="203515" custLinFactNeighborY="-70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8F10E7-F535-472C-B7DE-6707BA3F43C9}" type="pres">
      <dgm:prSet presAssocID="{3D2986AA-11E6-4857-B3F6-D2B1B18E5925}" presName="ChildText" presStyleLbl="revTx" presStyleIdx="4" presStyleCnt="7" custScaleX="306908" custLinFactX="69033" custLinFactNeighborX="100000" custLinFactNeighborY="-8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53C669-BADE-4289-8F68-7B64D7005FDD}" type="pres">
      <dgm:prSet presAssocID="{CEC35363-6663-4A95-96D3-EF3B8D4CAD24}" presName="sibTrans" presStyleCnt="0"/>
      <dgm:spPr/>
    </dgm:pt>
    <dgm:pt modelId="{AEE49ABB-2CF3-490A-968C-A4E69D84F225}" type="pres">
      <dgm:prSet presAssocID="{0D3D335E-BD43-4F0D-937B-3CAE931A5FB2}" presName="composite" presStyleCnt="0"/>
      <dgm:spPr/>
    </dgm:pt>
    <dgm:pt modelId="{4FEB4D02-4EF1-42E6-8609-BCE57EEB030C}" type="pres">
      <dgm:prSet presAssocID="{0D3D335E-BD43-4F0D-937B-3CAE931A5FB2}" presName="bentUpArrow1" presStyleLbl="alignImgPlace1" presStyleIdx="5" presStyleCnt="6"/>
      <dgm:spPr/>
    </dgm:pt>
    <dgm:pt modelId="{C06C34B7-C7DE-460E-AF57-8684062F350A}" type="pres">
      <dgm:prSet presAssocID="{0D3D335E-BD43-4F0D-937B-3CAE931A5FB2}" presName="ParentText" presStyleLbl="node1" presStyleIdx="5" presStyleCnt="7" custScaleX="1276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605AD7-8FFC-47FC-A0EB-423227B27825}" type="pres">
      <dgm:prSet presAssocID="{0D3D335E-BD43-4F0D-937B-3CAE931A5FB2}" presName="ChildText" presStyleLbl="revTx" presStyleIdx="5" presStyleCnt="7" custScaleX="198089" custLinFactNeighborX="6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0A66C9-7728-4D5F-B279-571460A8ECDE}" type="pres">
      <dgm:prSet presAssocID="{E3243F86-39CF-4F45-B9EF-A8F73631FC3E}" presName="sibTrans" presStyleCnt="0"/>
      <dgm:spPr/>
    </dgm:pt>
    <dgm:pt modelId="{6A7F42D4-A8AA-432E-8EB5-A27FBE74FA8A}" type="pres">
      <dgm:prSet presAssocID="{3A160707-6E1D-4CDE-A257-96F4EBD2F3DF}" presName="composite" presStyleCnt="0"/>
      <dgm:spPr/>
    </dgm:pt>
    <dgm:pt modelId="{40D79700-EB33-4E8C-B89F-EB32636A66AC}" type="pres">
      <dgm:prSet presAssocID="{3A160707-6E1D-4CDE-A257-96F4EBD2F3DF}" presName="ParentText" presStyleLbl="node1" presStyleIdx="6" presStyleCnt="7" custScaleX="138245" custScaleY="182035" custLinFactNeighborX="-49218" custLinFactNeighborY="5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263C10-E096-43F0-A0BC-3B36F3D4CF6D}" type="pres">
      <dgm:prSet presAssocID="{3A160707-6E1D-4CDE-A257-96F4EBD2F3DF}" presName="FinalChildText" presStyleLbl="revTx" presStyleIdx="6" presStyleCnt="7" custScaleX="181191" custLinFactNeighborX="65793" custLinFactNeighborY="6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EC7C33-786A-4F9D-B0E3-C73E3F775737}" type="presOf" srcId="{4896BEF9-7088-46B7-8701-C94EA7619184}" destId="{F51BF131-B79B-41D3-B564-E7ACD20F4D3F}" srcOrd="0" destOrd="0" presId="urn:microsoft.com/office/officeart/2005/8/layout/StepDownProcess"/>
    <dgm:cxn modelId="{207C6362-E2AD-4B46-8EE0-3FE9B6A185E7}" type="presOf" srcId="{0E32DAC2-E2F7-4DA8-8BE1-83D127F98781}" destId="{E38F10E7-F535-472C-B7DE-6707BA3F43C9}" srcOrd="0" destOrd="1" presId="urn:microsoft.com/office/officeart/2005/8/layout/StepDownProcess"/>
    <dgm:cxn modelId="{32968439-C6DD-4676-BB96-6D3C1016DF45}" type="presOf" srcId="{3D2986AA-11E6-4857-B3F6-D2B1B18E5925}" destId="{212A0F3E-5B69-43DC-83BC-FF5E55C0B9E6}" srcOrd="0" destOrd="0" presId="urn:microsoft.com/office/officeart/2005/8/layout/StepDownProcess"/>
    <dgm:cxn modelId="{05E9C0A6-74AB-42C8-9D88-FD6A4A821B9B}" type="presOf" srcId="{15C6F135-06DC-4780-A071-209EE74CED37}" destId="{F51BF131-B79B-41D3-B564-E7ACD20F4D3F}" srcOrd="0" destOrd="1" presId="urn:microsoft.com/office/officeart/2005/8/layout/StepDownProcess"/>
    <dgm:cxn modelId="{B9681CEC-D0A1-46F6-B7AA-AD22D70D2ED5}" srcId="{430F4FCE-2E2E-4E01-BCC6-5115EED438AC}" destId="{E9723EFA-496C-462B-BC15-6DAA5DCE073E}" srcOrd="0" destOrd="0" parTransId="{94C0F596-9839-4DC1-877B-FFA832DA64A4}" sibTransId="{EE5A7944-4736-42DA-AD1E-7E43FD4EBF55}"/>
    <dgm:cxn modelId="{12EF46BE-2AD7-40F3-85D7-31A9BE1CDC86}" type="presOf" srcId="{A11F6D55-11FA-401C-8973-514046D487C5}" destId="{72D9D4EF-7303-4B2A-95C5-00750A8B6E8D}" srcOrd="0" destOrd="0" presId="urn:microsoft.com/office/officeart/2005/8/layout/StepDownProcess"/>
    <dgm:cxn modelId="{3BEA33F9-39CE-4B28-A0AA-EC2465D4B88A}" type="presOf" srcId="{430F4FCE-2E2E-4E01-BCC6-5115EED438AC}" destId="{381C0D5E-76E1-4F98-B50D-81A1999BE861}" srcOrd="0" destOrd="0" presId="urn:microsoft.com/office/officeart/2005/8/layout/StepDownProcess"/>
    <dgm:cxn modelId="{2900A5E1-6A9F-4DEB-ABC5-63321203519D}" type="presOf" srcId="{EC60F1D4-CE72-4ED1-A34B-74321E602DBB}" destId="{F63EDB61-7DCD-4DC5-8A5E-74DCEC2B8173}" srcOrd="0" destOrd="0" presId="urn:microsoft.com/office/officeart/2005/8/layout/StepDownProcess"/>
    <dgm:cxn modelId="{D4BE34F7-8DF2-4351-9A73-4B7B10A4BFDF}" srcId="{A11F6D55-11FA-401C-8973-514046D487C5}" destId="{42FD6F9F-B6EF-4DF6-8D77-1AD018B995B0}" srcOrd="0" destOrd="0" parTransId="{7232BEBE-86D9-4C8C-8848-8A096A0AA7A7}" sibTransId="{4EBF3577-876B-4AAC-96F4-AFF3D9823AC0}"/>
    <dgm:cxn modelId="{41877E32-8C8F-4178-B907-D8BBD2EA503A}" srcId="{3D2986AA-11E6-4857-B3F6-D2B1B18E5925}" destId="{2EEFF01A-C378-4A51-A288-8215CBDDA44E}" srcOrd="0" destOrd="0" parTransId="{F7BE8CE3-BB60-4737-ADA3-894D673F8E8E}" sibTransId="{AFD2D3D4-28D7-413F-9625-F6D8ACC816D1}"/>
    <dgm:cxn modelId="{6E8E1283-97E7-4E27-9DD6-89EC23402422}" type="presOf" srcId="{2EEFF01A-C378-4A51-A288-8215CBDDA44E}" destId="{E38F10E7-F535-472C-B7DE-6707BA3F43C9}" srcOrd="0" destOrd="0" presId="urn:microsoft.com/office/officeart/2005/8/layout/StepDownProcess"/>
    <dgm:cxn modelId="{AC2B0BD8-6654-4B49-9D53-6F7A68EED0F3}" srcId="{4BB86516-C327-4107-98AB-E406336164E8}" destId="{3A160707-6E1D-4CDE-A257-96F4EBD2F3DF}" srcOrd="6" destOrd="0" parTransId="{A353C6E9-C28C-4F7A-B066-203F413A116F}" sibTransId="{1E029708-7D1B-40EF-89FC-DAFC1C2456A1}"/>
    <dgm:cxn modelId="{020B970D-7B31-48C0-83AA-4C4E904E866C}" srcId="{4BB86516-C327-4107-98AB-E406336164E8}" destId="{430F4FCE-2E2E-4E01-BCC6-5115EED438AC}" srcOrd="3" destOrd="0" parTransId="{DB1FD977-FA15-4B42-B40B-38F05D59A77C}" sibTransId="{7360DAE9-D3FA-468A-BEDA-222AE1D05B30}"/>
    <dgm:cxn modelId="{CF99E5E6-AF0F-4C47-B58E-62A837DA13FB}" srcId="{EC60F1D4-CE72-4ED1-A34B-74321E602DBB}" destId="{15C6F135-06DC-4780-A071-209EE74CED37}" srcOrd="1" destOrd="0" parTransId="{663EFC5E-480E-4F50-87C1-06725E2D1E09}" sibTransId="{3F062857-673A-40F7-9F20-0954F57117D6}"/>
    <dgm:cxn modelId="{F1FA5FE8-C1DD-4D0A-AA2F-DA749392026F}" srcId="{430F4FCE-2E2E-4E01-BCC6-5115EED438AC}" destId="{DE08EE59-EF39-47D4-871B-4F6135F9287F}" srcOrd="1" destOrd="0" parTransId="{645AD1EF-49C6-4E16-A8FB-10D5FE055CC2}" sibTransId="{75687E3F-9CC8-4A80-89BB-DE9DB7F3723D}"/>
    <dgm:cxn modelId="{60E6B63B-62CB-4737-8BC8-56DB0890A1D5}" srcId="{EC60F1D4-CE72-4ED1-A34B-74321E602DBB}" destId="{4896BEF9-7088-46B7-8701-C94EA7619184}" srcOrd="0" destOrd="0" parTransId="{3F6517E7-B7EE-4C8A-84E8-7157A8DB04B4}" sibTransId="{C8731F56-25E4-45E8-BD82-D801AFC40286}"/>
    <dgm:cxn modelId="{9AD5217B-07C3-44CC-BA22-13A6D687D6D9}" type="presOf" srcId="{42FD6F9F-B6EF-4DF6-8D77-1AD018B995B0}" destId="{340A792B-3370-46AC-9604-5553DF10659F}" srcOrd="0" destOrd="0" presId="urn:microsoft.com/office/officeart/2005/8/layout/StepDownProcess"/>
    <dgm:cxn modelId="{2A42055D-62AC-4F7F-85A4-2B5A8D12EF22}" srcId="{4BB86516-C327-4107-98AB-E406336164E8}" destId="{A11F6D55-11FA-401C-8973-514046D487C5}" srcOrd="1" destOrd="0" parTransId="{CAA9CDB1-3178-48CB-87B4-55460AD617D5}" sibTransId="{1FADA8F0-0A6B-4612-864E-03CFC75B4863}"/>
    <dgm:cxn modelId="{ED1A2FC3-CBDF-4191-8335-1E4B21F999F6}" type="presOf" srcId="{DD523906-3F87-42D9-A3F8-7E19D00B2381}" destId="{4E769989-0CB9-489E-9470-AD565A2BE94B}" srcOrd="0" destOrd="1" presId="urn:microsoft.com/office/officeart/2005/8/layout/StepDownProcess"/>
    <dgm:cxn modelId="{4BC2A589-9E41-4094-AAA6-CBAA715852F1}" type="presOf" srcId="{3A160707-6E1D-4CDE-A257-96F4EBD2F3DF}" destId="{40D79700-EB33-4E8C-B89F-EB32636A66AC}" srcOrd="0" destOrd="0" presId="urn:microsoft.com/office/officeart/2005/8/layout/StepDownProcess"/>
    <dgm:cxn modelId="{27C75D91-A6E3-413B-82B5-8A2B435B721B}" srcId="{3A160707-6E1D-4CDE-A257-96F4EBD2F3DF}" destId="{5DC7CD3E-D31F-4DAE-BBB0-2FC6F1363A20}" srcOrd="0" destOrd="0" parTransId="{B72923B1-A489-4621-BC36-DAA6949E95C7}" sibTransId="{13FDCD61-BC0F-4483-9DB1-F95610A81F2E}"/>
    <dgm:cxn modelId="{A4A0C01F-EE3E-4FEA-A04C-716935ABC0F5}" srcId="{091F04D1-F16C-4520-B450-159CE12D3E71}" destId="{B075F18D-63AB-494D-8FEE-CA82141D5362}" srcOrd="0" destOrd="0" parTransId="{58AC0DCD-2E3C-4A0F-9B71-2ADA74515DAA}" sibTransId="{8E7DBF2C-196F-4364-B561-645682DB70B1}"/>
    <dgm:cxn modelId="{84DF77BF-0F61-4530-936A-A173DA7EC213}" srcId="{A11F6D55-11FA-401C-8973-514046D487C5}" destId="{729D1E10-A8E9-41CD-8186-30AFEC8FDB3F}" srcOrd="1" destOrd="0" parTransId="{70CFBBCE-4754-40E5-A872-4EBBE1BD70CE}" sibTransId="{9057BFA1-1C5D-4DAE-9339-85A53E6DB72B}"/>
    <dgm:cxn modelId="{52421E23-F48C-473C-8F6E-FE1F403F0048}" type="presOf" srcId="{091F04D1-F16C-4520-B450-159CE12D3E71}" destId="{56664A59-8821-42FA-BDF0-0A4F06ACEA19}" srcOrd="0" destOrd="0" presId="urn:microsoft.com/office/officeart/2005/8/layout/StepDownProcess"/>
    <dgm:cxn modelId="{E2ACBFE3-1ECB-4FDF-B4C8-C7DA96ECAE51}" srcId="{3D2986AA-11E6-4857-B3F6-D2B1B18E5925}" destId="{0E32DAC2-E2F7-4DA8-8BE1-83D127F98781}" srcOrd="1" destOrd="0" parTransId="{26BD49FC-6E26-4654-BDD4-0D005496615E}" sibTransId="{38EBABC2-A7D0-4525-80D1-3F1E9148B29C}"/>
    <dgm:cxn modelId="{39FA1FEB-2370-4DD8-989F-B18414E55076}" srcId="{0D3D335E-BD43-4F0D-937B-3CAE931A5FB2}" destId="{922A704B-0687-4176-BDF6-C4038794B200}" srcOrd="0" destOrd="0" parTransId="{6CEC4981-A091-47E8-BCBE-E6ED84246439}" sibTransId="{6CB359B4-542B-42DE-91D5-94266221B410}"/>
    <dgm:cxn modelId="{5E6D42C1-FC9D-4F22-A559-EC092D89C347}" type="presOf" srcId="{729D1E10-A8E9-41CD-8186-30AFEC8FDB3F}" destId="{340A792B-3370-46AC-9604-5553DF10659F}" srcOrd="0" destOrd="1" presId="urn:microsoft.com/office/officeart/2005/8/layout/StepDownProcess"/>
    <dgm:cxn modelId="{19404E4E-1824-4252-A5B0-A7BA0C691095}" srcId="{091F04D1-F16C-4520-B450-159CE12D3E71}" destId="{DD523906-3F87-42D9-A3F8-7E19D00B2381}" srcOrd="1" destOrd="0" parTransId="{A699FCF0-1DD2-43B4-A85A-52D1D218B743}" sibTransId="{481E6DBD-1676-4729-A6F9-E996CC6689EE}"/>
    <dgm:cxn modelId="{BA6BFD4B-DC5E-4A98-896A-8220380B20BA}" srcId="{4BB86516-C327-4107-98AB-E406336164E8}" destId="{EC60F1D4-CE72-4ED1-A34B-74321E602DBB}" srcOrd="2" destOrd="0" parTransId="{69961B89-56E4-4C83-8B73-96081A45EA24}" sibTransId="{A3AF1AF3-CB0A-4A5F-8CF9-FB75469BE7F1}"/>
    <dgm:cxn modelId="{3D4C4587-CE70-47C5-A0C2-B7C09BFEC922}" type="presOf" srcId="{5DC7CD3E-D31F-4DAE-BBB0-2FC6F1363A20}" destId="{0E263C10-E096-43F0-A0BC-3B36F3D4CF6D}" srcOrd="0" destOrd="0" presId="urn:microsoft.com/office/officeart/2005/8/layout/StepDownProcess"/>
    <dgm:cxn modelId="{D5B01F90-17EA-4F6E-BBD8-966864A9DF73}" srcId="{4BB86516-C327-4107-98AB-E406336164E8}" destId="{0D3D335E-BD43-4F0D-937B-3CAE931A5FB2}" srcOrd="5" destOrd="0" parTransId="{68D80320-1392-4E64-9267-2C35ED2EFF8D}" sibTransId="{E3243F86-39CF-4F45-B9EF-A8F73631FC3E}"/>
    <dgm:cxn modelId="{E66F5AD9-DAFC-4970-AF24-F25292E892A7}" type="presOf" srcId="{922A704B-0687-4176-BDF6-C4038794B200}" destId="{0C605AD7-8FFC-47FC-A0EB-423227B27825}" srcOrd="0" destOrd="0" presId="urn:microsoft.com/office/officeart/2005/8/layout/StepDownProcess"/>
    <dgm:cxn modelId="{285F93C5-006F-452A-9947-283D6593181C}" type="presOf" srcId="{E9723EFA-496C-462B-BC15-6DAA5DCE073E}" destId="{8A13E91D-2B16-4E17-9928-39D736367909}" srcOrd="0" destOrd="0" presId="urn:microsoft.com/office/officeart/2005/8/layout/StepDownProcess"/>
    <dgm:cxn modelId="{B502C4D6-70B7-43BC-8FEB-D9C5838EC1A5}" srcId="{4BB86516-C327-4107-98AB-E406336164E8}" destId="{091F04D1-F16C-4520-B450-159CE12D3E71}" srcOrd="0" destOrd="0" parTransId="{8A907CE6-C036-4AA2-82C2-C483203B05B4}" sibTransId="{4EEAFD1D-8C6A-489C-AA58-0D3A842DD106}"/>
    <dgm:cxn modelId="{14EAA74F-F0EA-4ECF-8550-65E63CFE16A8}" type="presOf" srcId="{DE08EE59-EF39-47D4-871B-4F6135F9287F}" destId="{8A13E91D-2B16-4E17-9928-39D736367909}" srcOrd="0" destOrd="1" presId="urn:microsoft.com/office/officeart/2005/8/layout/StepDownProcess"/>
    <dgm:cxn modelId="{C1C9B730-2EDA-4C32-90FC-8C33B4DFCDDE}" type="presOf" srcId="{4BB86516-C327-4107-98AB-E406336164E8}" destId="{1C2B622D-169C-4695-B06D-72D79B339F72}" srcOrd="0" destOrd="0" presId="urn:microsoft.com/office/officeart/2005/8/layout/StepDownProcess"/>
    <dgm:cxn modelId="{124F3A0E-C30F-4172-B01B-D9F9B7076AD8}" srcId="{4BB86516-C327-4107-98AB-E406336164E8}" destId="{3D2986AA-11E6-4857-B3F6-D2B1B18E5925}" srcOrd="4" destOrd="0" parTransId="{27E5FB15-8571-4F47-8B2D-184074E70177}" sibTransId="{CEC35363-6663-4A95-96D3-EF3B8D4CAD24}"/>
    <dgm:cxn modelId="{3CCB74F1-52AE-4F17-B7DA-BD431573854D}" type="presOf" srcId="{B075F18D-63AB-494D-8FEE-CA82141D5362}" destId="{4E769989-0CB9-489E-9470-AD565A2BE94B}" srcOrd="0" destOrd="0" presId="urn:microsoft.com/office/officeart/2005/8/layout/StepDownProcess"/>
    <dgm:cxn modelId="{4A149CAC-DB32-4407-B41A-AE13BC475986}" type="presOf" srcId="{0D3D335E-BD43-4F0D-937B-3CAE931A5FB2}" destId="{C06C34B7-C7DE-460E-AF57-8684062F350A}" srcOrd="0" destOrd="0" presId="urn:microsoft.com/office/officeart/2005/8/layout/StepDownProcess"/>
    <dgm:cxn modelId="{9042C450-9074-4B87-BFBE-9A97789BACBC}" type="presParOf" srcId="{1C2B622D-169C-4695-B06D-72D79B339F72}" destId="{6B0261CD-BC49-4363-B00B-BE7E1CF500DF}" srcOrd="0" destOrd="0" presId="urn:microsoft.com/office/officeart/2005/8/layout/StepDownProcess"/>
    <dgm:cxn modelId="{343B1465-7C2C-4D1C-ADDD-521200417DB0}" type="presParOf" srcId="{6B0261CD-BC49-4363-B00B-BE7E1CF500DF}" destId="{02DA27BE-6AB3-478A-A583-0BC4139858B4}" srcOrd="0" destOrd="0" presId="urn:microsoft.com/office/officeart/2005/8/layout/StepDownProcess"/>
    <dgm:cxn modelId="{50CDD9AE-899A-48BE-9751-D6C61AA9BAA6}" type="presParOf" srcId="{6B0261CD-BC49-4363-B00B-BE7E1CF500DF}" destId="{56664A59-8821-42FA-BDF0-0A4F06ACEA19}" srcOrd="1" destOrd="0" presId="urn:microsoft.com/office/officeart/2005/8/layout/StepDownProcess"/>
    <dgm:cxn modelId="{4B548658-CFD7-49A2-A4D6-4372DA1E1411}" type="presParOf" srcId="{6B0261CD-BC49-4363-B00B-BE7E1CF500DF}" destId="{4E769989-0CB9-489E-9470-AD565A2BE94B}" srcOrd="2" destOrd="0" presId="urn:microsoft.com/office/officeart/2005/8/layout/StepDownProcess"/>
    <dgm:cxn modelId="{E147DAFE-0FDC-47E5-A000-98F34FDE1134}" type="presParOf" srcId="{1C2B622D-169C-4695-B06D-72D79B339F72}" destId="{3FB9473A-C944-4EE2-884E-FB59534748E5}" srcOrd="1" destOrd="0" presId="urn:microsoft.com/office/officeart/2005/8/layout/StepDownProcess"/>
    <dgm:cxn modelId="{2DF9BC66-7FF3-483E-8D3E-E0AD4FAEBDA3}" type="presParOf" srcId="{1C2B622D-169C-4695-B06D-72D79B339F72}" destId="{46790966-00CE-4783-B27E-DC397CB295CA}" srcOrd="2" destOrd="0" presId="urn:microsoft.com/office/officeart/2005/8/layout/StepDownProcess"/>
    <dgm:cxn modelId="{2BBA5206-DBFD-4726-A7DD-32771960CFFC}" type="presParOf" srcId="{46790966-00CE-4783-B27E-DC397CB295CA}" destId="{ADED6D78-798B-40A1-B458-497649AD564A}" srcOrd="0" destOrd="0" presId="urn:microsoft.com/office/officeart/2005/8/layout/StepDownProcess"/>
    <dgm:cxn modelId="{9F202248-0FC6-4A24-8866-B34C900B35C2}" type="presParOf" srcId="{46790966-00CE-4783-B27E-DC397CB295CA}" destId="{72D9D4EF-7303-4B2A-95C5-00750A8B6E8D}" srcOrd="1" destOrd="0" presId="urn:microsoft.com/office/officeart/2005/8/layout/StepDownProcess"/>
    <dgm:cxn modelId="{23346B79-F7B6-4F61-A8FC-EC126D6EE09C}" type="presParOf" srcId="{46790966-00CE-4783-B27E-DC397CB295CA}" destId="{340A792B-3370-46AC-9604-5553DF10659F}" srcOrd="2" destOrd="0" presId="urn:microsoft.com/office/officeart/2005/8/layout/StepDownProcess"/>
    <dgm:cxn modelId="{5CCC34ED-14EF-463A-A2C3-E29252FCE9D1}" type="presParOf" srcId="{1C2B622D-169C-4695-B06D-72D79B339F72}" destId="{6DC12E05-5167-4A82-B948-89C37C147D8D}" srcOrd="3" destOrd="0" presId="urn:microsoft.com/office/officeart/2005/8/layout/StepDownProcess"/>
    <dgm:cxn modelId="{C66E3E3A-58EF-4741-8A30-1E2D6188278D}" type="presParOf" srcId="{1C2B622D-169C-4695-B06D-72D79B339F72}" destId="{4D89453E-5A06-4433-A1D1-6A70217FF2E8}" srcOrd="4" destOrd="0" presId="urn:microsoft.com/office/officeart/2005/8/layout/StepDownProcess"/>
    <dgm:cxn modelId="{DDAD28B1-5CD3-4431-B73B-FBAD9BA7D488}" type="presParOf" srcId="{4D89453E-5A06-4433-A1D1-6A70217FF2E8}" destId="{059022F2-6EC4-43AE-8878-28AEE2E0257A}" srcOrd="0" destOrd="0" presId="urn:microsoft.com/office/officeart/2005/8/layout/StepDownProcess"/>
    <dgm:cxn modelId="{FC9514E7-21F9-48A5-B92F-3B786DD038E6}" type="presParOf" srcId="{4D89453E-5A06-4433-A1D1-6A70217FF2E8}" destId="{F63EDB61-7DCD-4DC5-8A5E-74DCEC2B8173}" srcOrd="1" destOrd="0" presId="urn:microsoft.com/office/officeart/2005/8/layout/StepDownProcess"/>
    <dgm:cxn modelId="{46AE27A0-A968-430A-87D4-76CA63F9BEE7}" type="presParOf" srcId="{4D89453E-5A06-4433-A1D1-6A70217FF2E8}" destId="{F51BF131-B79B-41D3-B564-E7ACD20F4D3F}" srcOrd="2" destOrd="0" presId="urn:microsoft.com/office/officeart/2005/8/layout/StepDownProcess"/>
    <dgm:cxn modelId="{00748B2F-ADB9-4E37-8F4B-D3BFC586A425}" type="presParOf" srcId="{1C2B622D-169C-4695-B06D-72D79B339F72}" destId="{5EA6D85B-6B00-4EC4-B62A-00990B53FADD}" srcOrd="5" destOrd="0" presId="urn:microsoft.com/office/officeart/2005/8/layout/StepDownProcess"/>
    <dgm:cxn modelId="{0D5FE1BC-9ED8-4734-A45D-AAEA55D17B1E}" type="presParOf" srcId="{1C2B622D-169C-4695-B06D-72D79B339F72}" destId="{A4BEEA7C-9261-44DB-9717-4AA75EA1AEAB}" srcOrd="6" destOrd="0" presId="urn:microsoft.com/office/officeart/2005/8/layout/StepDownProcess"/>
    <dgm:cxn modelId="{69EA7860-3E90-487E-BFA7-CAC00DDC11CF}" type="presParOf" srcId="{A4BEEA7C-9261-44DB-9717-4AA75EA1AEAB}" destId="{D30FE1B9-EE58-4C05-9D55-C2527AD6AB05}" srcOrd="0" destOrd="0" presId="urn:microsoft.com/office/officeart/2005/8/layout/StepDownProcess"/>
    <dgm:cxn modelId="{962AFA46-17D0-469E-85DF-F95B94093F91}" type="presParOf" srcId="{A4BEEA7C-9261-44DB-9717-4AA75EA1AEAB}" destId="{381C0D5E-76E1-4F98-B50D-81A1999BE861}" srcOrd="1" destOrd="0" presId="urn:microsoft.com/office/officeart/2005/8/layout/StepDownProcess"/>
    <dgm:cxn modelId="{E87DFD24-37DD-4E5C-9ADA-23052BCBF387}" type="presParOf" srcId="{A4BEEA7C-9261-44DB-9717-4AA75EA1AEAB}" destId="{8A13E91D-2B16-4E17-9928-39D736367909}" srcOrd="2" destOrd="0" presId="urn:microsoft.com/office/officeart/2005/8/layout/StepDownProcess"/>
    <dgm:cxn modelId="{9119EC80-066E-4910-A793-3A3693317199}" type="presParOf" srcId="{1C2B622D-169C-4695-B06D-72D79B339F72}" destId="{6C635ECA-363F-421C-A9CB-7288A19CCCAA}" srcOrd="7" destOrd="0" presId="urn:microsoft.com/office/officeart/2005/8/layout/StepDownProcess"/>
    <dgm:cxn modelId="{A9527AEE-AE7E-49F8-A27A-B9F116A0F4B2}" type="presParOf" srcId="{1C2B622D-169C-4695-B06D-72D79B339F72}" destId="{F0E052B7-314E-42B2-988B-B838B0949075}" srcOrd="8" destOrd="0" presId="urn:microsoft.com/office/officeart/2005/8/layout/StepDownProcess"/>
    <dgm:cxn modelId="{C71DCD7D-4ACC-419F-9471-DA6F2B51CF25}" type="presParOf" srcId="{F0E052B7-314E-42B2-988B-B838B0949075}" destId="{A8D5342B-C13C-4EEC-9F81-4F4BECD5C4FB}" srcOrd="0" destOrd="0" presId="urn:microsoft.com/office/officeart/2005/8/layout/StepDownProcess"/>
    <dgm:cxn modelId="{C5BC00F5-68BF-48FF-8816-D69B5B34B62B}" type="presParOf" srcId="{F0E052B7-314E-42B2-988B-B838B0949075}" destId="{212A0F3E-5B69-43DC-83BC-FF5E55C0B9E6}" srcOrd="1" destOrd="0" presId="urn:microsoft.com/office/officeart/2005/8/layout/StepDownProcess"/>
    <dgm:cxn modelId="{DE8375BA-7155-48D4-85DD-F4C99241EFC8}" type="presParOf" srcId="{F0E052B7-314E-42B2-988B-B838B0949075}" destId="{E38F10E7-F535-472C-B7DE-6707BA3F43C9}" srcOrd="2" destOrd="0" presId="urn:microsoft.com/office/officeart/2005/8/layout/StepDownProcess"/>
    <dgm:cxn modelId="{1684425A-7292-4EA0-BA82-C6D31366291B}" type="presParOf" srcId="{1C2B622D-169C-4695-B06D-72D79B339F72}" destId="{9B53C669-BADE-4289-8F68-7B64D7005FDD}" srcOrd="9" destOrd="0" presId="urn:microsoft.com/office/officeart/2005/8/layout/StepDownProcess"/>
    <dgm:cxn modelId="{91F84362-797A-4315-A61E-E8B94955EFC1}" type="presParOf" srcId="{1C2B622D-169C-4695-B06D-72D79B339F72}" destId="{AEE49ABB-2CF3-490A-968C-A4E69D84F225}" srcOrd="10" destOrd="0" presId="urn:microsoft.com/office/officeart/2005/8/layout/StepDownProcess"/>
    <dgm:cxn modelId="{AF8E89AC-FB0D-4646-8F35-0CC10115E09B}" type="presParOf" srcId="{AEE49ABB-2CF3-490A-968C-A4E69D84F225}" destId="{4FEB4D02-4EF1-42E6-8609-BCE57EEB030C}" srcOrd="0" destOrd="0" presId="urn:microsoft.com/office/officeart/2005/8/layout/StepDownProcess"/>
    <dgm:cxn modelId="{7E366280-5306-45D5-935E-770F3945E849}" type="presParOf" srcId="{AEE49ABB-2CF3-490A-968C-A4E69D84F225}" destId="{C06C34B7-C7DE-460E-AF57-8684062F350A}" srcOrd="1" destOrd="0" presId="urn:microsoft.com/office/officeart/2005/8/layout/StepDownProcess"/>
    <dgm:cxn modelId="{A6CECC5E-6FF2-416C-BF2F-970F1C3E68B5}" type="presParOf" srcId="{AEE49ABB-2CF3-490A-968C-A4E69D84F225}" destId="{0C605AD7-8FFC-47FC-A0EB-423227B27825}" srcOrd="2" destOrd="0" presId="urn:microsoft.com/office/officeart/2005/8/layout/StepDownProcess"/>
    <dgm:cxn modelId="{667D77B5-DE8C-4E33-8C39-17C132AB15F6}" type="presParOf" srcId="{1C2B622D-169C-4695-B06D-72D79B339F72}" destId="{370A66C9-7728-4D5F-B279-571460A8ECDE}" srcOrd="11" destOrd="0" presId="urn:microsoft.com/office/officeart/2005/8/layout/StepDownProcess"/>
    <dgm:cxn modelId="{F7E2176F-31ED-4A06-9BC5-2A2611BA901E}" type="presParOf" srcId="{1C2B622D-169C-4695-B06D-72D79B339F72}" destId="{6A7F42D4-A8AA-432E-8EB5-A27FBE74FA8A}" srcOrd="12" destOrd="0" presId="urn:microsoft.com/office/officeart/2005/8/layout/StepDownProcess"/>
    <dgm:cxn modelId="{115C3213-1B1B-464D-837C-2F0F43D97FA0}" type="presParOf" srcId="{6A7F42D4-A8AA-432E-8EB5-A27FBE74FA8A}" destId="{40D79700-EB33-4E8C-B89F-EB32636A66AC}" srcOrd="0" destOrd="0" presId="urn:microsoft.com/office/officeart/2005/8/layout/StepDownProcess"/>
    <dgm:cxn modelId="{80B67416-CCE4-4166-AA16-1F0DD39B48A9}" type="presParOf" srcId="{6A7F42D4-A8AA-432E-8EB5-A27FBE74FA8A}" destId="{0E263C10-E096-43F0-A0BC-3B36F3D4CF6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7717A-A317-4FBC-9648-B14A1F7AEE10}">
      <dsp:nvSpPr>
        <dsp:cNvPr id="0" name=""/>
        <dsp:cNvSpPr/>
      </dsp:nvSpPr>
      <dsp:spPr>
        <a:xfrm>
          <a:off x="3368" y="1605845"/>
          <a:ext cx="1619210" cy="255522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Ambiente de Control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Es la base que proporciona la disciplina y estructura para lograr un sistema de control interno eficaz e influye en la definición de los objetivos y la constitución de las actividades de control.</a:t>
          </a:r>
          <a:r>
            <a:rPr lang="es-MX" sz="1000" kern="12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 (</a:t>
          </a:r>
          <a:r>
            <a:rPr lang="es-MX" sz="1000" u="sng" kern="12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el Titular y la administración mantendrán una </a:t>
          </a:r>
          <a:r>
            <a:rPr lang="es-MX" sz="1000" u="sng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actitud de respaldo hacia el control interno</a:t>
          </a:r>
          <a:r>
            <a:rPr lang="es-MX" sz="10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)</a:t>
          </a:r>
          <a:r>
            <a:rPr lang="es-ES" sz="10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</a:p>
      </dsp:txBody>
      <dsp:txXfrm>
        <a:off x="50793" y="1653270"/>
        <a:ext cx="1524360" cy="2460373"/>
      </dsp:txXfrm>
    </dsp:sp>
    <dsp:sp modelId="{392355EF-0978-4D5A-8BD9-6FD2C380416C}">
      <dsp:nvSpPr>
        <dsp:cNvPr id="0" name=""/>
        <dsp:cNvSpPr/>
      </dsp:nvSpPr>
      <dsp:spPr>
        <a:xfrm rot="17562738">
          <a:off x="1223099" y="2272730"/>
          <a:ext cx="1301455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1301455" y="1045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841290" y="2250653"/>
        <a:ext cx="65072" cy="65072"/>
      </dsp:txXfrm>
    </dsp:sp>
    <dsp:sp modelId="{4F5EBE9A-C228-483E-96F8-746ADA795792}">
      <dsp:nvSpPr>
        <dsp:cNvPr id="0" name=""/>
        <dsp:cNvSpPr/>
      </dsp:nvSpPr>
      <dsp:spPr>
        <a:xfrm>
          <a:off x="2125075" y="1034154"/>
          <a:ext cx="1243805" cy="129753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Mostrar actitud de respaldo y compromiso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(Compromiso con la integridad, valores éticos y normas de conducta y la prevención)</a:t>
          </a:r>
          <a:endParaRPr lang="es-ES" sz="900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2161505" y="1070584"/>
        <a:ext cx="1170945" cy="1224677"/>
      </dsp:txXfrm>
    </dsp:sp>
    <dsp:sp modelId="{58CC7A09-2394-492A-9F42-955F31645F67}">
      <dsp:nvSpPr>
        <dsp:cNvPr id="0" name=""/>
        <dsp:cNvSpPr/>
      </dsp:nvSpPr>
      <dsp:spPr>
        <a:xfrm rot="17679819">
          <a:off x="3021508" y="1130712"/>
          <a:ext cx="1192267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1192267" y="1045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587835" y="1111365"/>
        <a:ext cx="59613" cy="59613"/>
      </dsp:txXfrm>
    </dsp:sp>
    <dsp:sp modelId="{C72FB8EC-EF54-4C3D-920D-C388416CD883}">
      <dsp:nvSpPr>
        <dsp:cNvPr id="0" name=""/>
        <dsp:cNvSpPr/>
      </dsp:nvSpPr>
      <dsp:spPr>
        <a:xfrm>
          <a:off x="3866402" y="324149"/>
          <a:ext cx="4372447" cy="550545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Actitud de Respaldo del Titular y la Administración</a:t>
          </a:r>
          <a:r>
            <a:rPr lang="es-MX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Guiaran a través del ejemplo, las directrices, actitudes y conductas deben reflejar la integridad, valores éticos y normas de conducta)</a:t>
          </a:r>
        </a:p>
      </dsp:txBody>
      <dsp:txXfrm>
        <a:off x="3882527" y="340274"/>
        <a:ext cx="4340197" cy="518295"/>
      </dsp:txXfrm>
    </dsp:sp>
    <dsp:sp modelId="{5BF57F72-E8DC-4020-AA06-255C38F582AE}">
      <dsp:nvSpPr>
        <dsp:cNvPr id="0" name=""/>
        <dsp:cNvSpPr/>
      </dsp:nvSpPr>
      <dsp:spPr>
        <a:xfrm rot="18868493">
          <a:off x="3262571" y="1419100"/>
          <a:ext cx="710140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710140" y="1045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599888" y="1411806"/>
        <a:ext cx="35507" cy="35507"/>
      </dsp:txXfrm>
    </dsp:sp>
    <dsp:sp modelId="{83AA0548-608E-4C53-9A30-1D43A0674392}">
      <dsp:nvSpPr>
        <dsp:cNvPr id="0" name=""/>
        <dsp:cNvSpPr/>
      </dsp:nvSpPr>
      <dsp:spPr>
        <a:xfrm>
          <a:off x="3866402" y="967980"/>
          <a:ext cx="4372447" cy="416432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Normas de Conducta.</a:t>
          </a:r>
          <a:r>
            <a:rPr lang="es-MX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Se debe definir y comunicar las directrices respecto a valores éticos en las Normas de Conducta)</a:t>
          </a:r>
        </a:p>
      </dsp:txBody>
      <dsp:txXfrm>
        <a:off x="3878599" y="980177"/>
        <a:ext cx="4348053" cy="392038"/>
      </dsp:txXfrm>
    </dsp:sp>
    <dsp:sp modelId="{C4715CFD-DA2F-4CE3-BC90-3E7FCD23BC6C}">
      <dsp:nvSpPr>
        <dsp:cNvPr id="0" name=""/>
        <dsp:cNvSpPr/>
      </dsp:nvSpPr>
      <dsp:spPr>
        <a:xfrm rot="48233">
          <a:off x="3368856" y="1675953"/>
          <a:ext cx="497571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497571" y="1045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605202" y="1673974"/>
        <a:ext cx="24878" cy="24878"/>
      </dsp:txXfrm>
    </dsp:sp>
    <dsp:sp modelId="{73105D5C-B3D5-421F-838D-4FA1554D36AD}">
      <dsp:nvSpPr>
        <dsp:cNvPr id="0" name=""/>
        <dsp:cNvSpPr/>
      </dsp:nvSpPr>
      <dsp:spPr>
        <a:xfrm>
          <a:off x="3866402" y="1477698"/>
          <a:ext cx="4372447" cy="42441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Apego a las Normas de Conducta.</a:t>
          </a:r>
          <a:r>
            <a:rPr lang="es-MX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Evaluar el desempeño del personal, frente a las Normas de Conducta)</a:t>
          </a:r>
        </a:p>
      </dsp:txBody>
      <dsp:txXfrm>
        <a:off x="3878833" y="1490129"/>
        <a:ext cx="4347585" cy="399549"/>
      </dsp:txXfrm>
    </dsp:sp>
    <dsp:sp modelId="{CDB75AF6-3B88-4414-B8C4-EB1875F11B3A}">
      <dsp:nvSpPr>
        <dsp:cNvPr id="0" name=""/>
        <dsp:cNvSpPr/>
      </dsp:nvSpPr>
      <dsp:spPr>
        <a:xfrm rot="2791304">
          <a:off x="3256112" y="1934801"/>
          <a:ext cx="723059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723059" y="1045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599565" y="1927185"/>
        <a:ext cx="36152" cy="36152"/>
      </dsp:txXfrm>
    </dsp:sp>
    <dsp:sp modelId="{A36535F5-AEC6-4FF0-B51B-AB8F1C143DAA}">
      <dsp:nvSpPr>
        <dsp:cNvPr id="0" name=""/>
        <dsp:cNvSpPr/>
      </dsp:nvSpPr>
      <dsp:spPr>
        <a:xfrm>
          <a:off x="3866402" y="1995394"/>
          <a:ext cx="4372447" cy="42441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Programa de Promoción de la Integridad y</a:t>
          </a:r>
          <a:r>
            <a:rPr lang="es-MX" sz="110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Prevención de la Corrupción.</a:t>
          </a:r>
        </a:p>
      </dsp:txBody>
      <dsp:txXfrm>
        <a:off x="3878833" y="2007825"/>
        <a:ext cx="4347585" cy="399549"/>
      </dsp:txXfrm>
    </dsp:sp>
    <dsp:sp modelId="{8D2D1813-69B0-41DB-B664-759E8AF2562A}">
      <dsp:nvSpPr>
        <dsp:cNvPr id="0" name=""/>
        <dsp:cNvSpPr/>
      </dsp:nvSpPr>
      <dsp:spPr>
        <a:xfrm rot="3946695">
          <a:off x="3011305" y="2225420"/>
          <a:ext cx="1212672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1212672" y="1045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587325" y="2205562"/>
        <a:ext cx="60633" cy="60633"/>
      </dsp:txXfrm>
    </dsp:sp>
    <dsp:sp modelId="{6A4A6BB7-F5B1-4E68-9361-DD38E586E594}">
      <dsp:nvSpPr>
        <dsp:cNvPr id="0" name=""/>
        <dsp:cNvSpPr/>
      </dsp:nvSpPr>
      <dsp:spPr>
        <a:xfrm>
          <a:off x="3866402" y="2513091"/>
          <a:ext cx="4372447" cy="551490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Cumplimiento, Supervisión y</a:t>
          </a:r>
          <a:r>
            <a:rPr lang="es-MX" sz="110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a</a:t>
          </a: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ctualización Continua</a:t>
          </a:r>
          <a:r>
            <a:rPr lang="es-MX" sz="110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del Programa de Promoción de la Integridad y</a:t>
          </a:r>
          <a:r>
            <a:rPr lang="es-MX" sz="110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Prevención de la Corrupción.</a:t>
          </a:r>
          <a:r>
            <a:rPr lang="es-MX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Realizar evaluación al programa)</a:t>
          </a:r>
        </a:p>
      </dsp:txBody>
      <dsp:txXfrm>
        <a:off x="3882555" y="2529244"/>
        <a:ext cx="4340141" cy="519184"/>
      </dsp:txXfrm>
    </dsp:sp>
    <dsp:sp modelId="{1EBEBF0A-4E65-4589-991B-232BE352F71A}">
      <dsp:nvSpPr>
        <dsp:cNvPr id="0" name=""/>
        <dsp:cNvSpPr/>
      </dsp:nvSpPr>
      <dsp:spPr>
        <a:xfrm rot="4045799">
          <a:off x="1219213" y="3477475"/>
          <a:ext cx="1309227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1309227" y="1045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841096" y="3455204"/>
        <a:ext cx="65461" cy="65461"/>
      </dsp:txXfrm>
    </dsp:sp>
    <dsp:sp modelId="{43646937-70CC-4EA0-97AA-EC3A84D4FA59}">
      <dsp:nvSpPr>
        <dsp:cNvPr id="0" name=""/>
        <dsp:cNvSpPr/>
      </dsp:nvSpPr>
      <dsp:spPr>
        <a:xfrm>
          <a:off x="2125075" y="3443644"/>
          <a:ext cx="1243805" cy="129753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Ejercer la Responsabilidad de Vigilancia.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(Corresponde al Titular o el Órgano de Gobierno a través de la Administración)</a:t>
          </a:r>
          <a:endParaRPr lang="es-MX" sz="900" b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2161505" y="3480074"/>
        <a:ext cx="1170945" cy="1224677"/>
      </dsp:txXfrm>
    </dsp:sp>
    <dsp:sp modelId="{2B257725-04D8-4A31-83FB-E56DF0B40A2E}">
      <dsp:nvSpPr>
        <dsp:cNvPr id="0" name=""/>
        <dsp:cNvSpPr/>
      </dsp:nvSpPr>
      <dsp:spPr>
        <a:xfrm rot="18831694">
          <a:off x="3258637" y="3823104"/>
          <a:ext cx="718009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718009" y="1045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599691" y="3815614"/>
        <a:ext cx="35900" cy="35900"/>
      </dsp:txXfrm>
    </dsp:sp>
    <dsp:sp modelId="{4D5F643B-D6A2-40C2-A5F0-FD8E8A697207}">
      <dsp:nvSpPr>
        <dsp:cNvPr id="0" name=""/>
        <dsp:cNvSpPr/>
      </dsp:nvSpPr>
      <dsp:spPr>
        <a:xfrm>
          <a:off x="3866402" y="3157867"/>
          <a:ext cx="4372447" cy="83369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Estructura de Vigilancia</a:t>
          </a:r>
          <a:r>
            <a:rPr lang="es-MX" sz="9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</a:t>
          </a:r>
          <a:r>
            <a:rPr lang="es-MX" sz="9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establece con base en  disposiciones jurídicas, deben vigilar las operaciones de la institución, ofrecer orientación constructiva a la Administración y tomar decisiones, deber contar con el  </a:t>
          </a:r>
          <a:r>
            <a:rPr lang="es-ES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conocimiento necesario respecto de la institución, conocimientos especializados pertinentes, comprender los objetivos de la institución, pericia requerida para vigilar, deliberar y evaluar el control interno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)</a:t>
          </a:r>
          <a:r>
            <a:rPr lang="es-MX" sz="9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</a:p>
      </dsp:txBody>
      <dsp:txXfrm>
        <a:off x="3890820" y="3182285"/>
        <a:ext cx="4323611" cy="784861"/>
      </dsp:txXfrm>
    </dsp:sp>
    <dsp:sp modelId="{DFC31FB4-CB2D-41F9-A473-D058918C48E7}">
      <dsp:nvSpPr>
        <dsp:cNvPr id="0" name=""/>
        <dsp:cNvSpPr/>
      </dsp:nvSpPr>
      <dsp:spPr>
        <a:xfrm rot="1341515">
          <a:off x="3348659" y="4184274"/>
          <a:ext cx="537965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537965" y="1045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604192" y="4181285"/>
        <a:ext cx="26898" cy="26898"/>
      </dsp:txXfrm>
    </dsp:sp>
    <dsp:sp modelId="{F9D4A18F-4C4B-4899-B6F9-992BFB125634}">
      <dsp:nvSpPr>
        <dsp:cNvPr id="0" name=""/>
        <dsp:cNvSpPr/>
      </dsp:nvSpPr>
      <dsp:spPr>
        <a:xfrm>
          <a:off x="3866402" y="4084850"/>
          <a:ext cx="4410271" cy="42441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Vigilancia General del Control Interno. </a:t>
          </a:r>
          <a:r>
            <a:rPr lang="it-IT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(vigilar el diseño, implementación y operación del control interno en sus cinco componentes)</a:t>
          </a:r>
        </a:p>
      </dsp:txBody>
      <dsp:txXfrm>
        <a:off x="3878833" y="4097281"/>
        <a:ext cx="4385409" cy="399549"/>
      </dsp:txXfrm>
    </dsp:sp>
    <dsp:sp modelId="{769621A0-12B3-4AF8-863D-B07604A58563}">
      <dsp:nvSpPr>
        <dsp:cNvPr id="0" name=""/>
        <dsp:cNvSpPr/>
      </dsp:nvSpPr>
      <dsp:spPr>
        <a:xfrm rot="3326538">
          <a:off x="3179092" y="4443123"/>
          <a:ext cx="877099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877099" y="1045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595714" y="4431655"/>
        <a:ext cx="43854" cy="43854"/>
      </dsp:txXfrm>
    </dsp:sp>
    <dsp:sp modelId="{7ED223A0-AACC-4EAC-8B2C-42D0CA6AC80B}">
      <dsp:nvSpPr>
        <dsp:cNvPr id="0" name=""/>
        <dsp:cNvSpPr/>
      </dsp:nvSpPr>
      <dsp:spPr>
        <a:xfrm>
          <a:off x="3866402" y="4602547"/>
          <a:ext cx="4372447" cy="42441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Corrección de Deficiencias.</a:t>
          </a:r>
          <a:r>
            <a:rPr lang="es-MX" sz="105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(la administración informara al titular las deficiencias para su corrección).</a:t>
          </a:r>
        </a:p>
      </dsp:txBody>
      <dsp:txXfrm>
        <a:off x="3878833" y="4614978"/>
        <a:ext cx="4347585" cy="3995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37441-C861-4D00-8F0A-4444CBD8BB31}">
      <dsp:nvSpPr>
        <dsp:cNvPr id="0" name=""/>
        <dsp:cNvSpPr/>
      </dsp:nvSpPr>
      <dsp:spPr>
        <a:xfrm>
          <a:off x="3046738" y="1761012"/>
          <a:ext cx="2159073" cy="13373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b="1" kern="1200" dirty="0">
              <a:latin typeface="HelveticaNeueLT Std Lt" panose="020B0403020202020204" pitchFamily="34" charset="0"/>
            </a:rPr>
            <a:t>En la Elaboración de PTCI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b="0" kern="1200" dirty="0">
              <a:latin typeface="HelveticaNeueLT Std Lt" panose="020B0403020202020204" pitchFamily="34" charset="0"/>
            </a:rPr>
            <a:t>se considera:</a:t>
          </a:r>
        </a:p>
      </dsp:txBody>
      <dsp:txXfrm>
        <a:off x="3362927" y="1956864"/>
        <a:ext cx="1526695" cy="945655"/>
      </dsp:txXfrm>
    </dsp:sp>
    <dsp:sp modelId="{43445DD0-98A2-4302-9DFE-49E300655F52}">
      <dsp:nvSpPr>
        <dsp:cNvPr id="0" name=""/>
        <dsp:cNvSpPr/>
      </dsp:nvSpPr>
      <dsp:spPr>
        <a:xfrm rot="16200000">
          <a:off x="3924729" y="1544881"/>
          <a:ext cx="403092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403092" y="145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HelveticaNeueLT Std Lt" panose="020B0403020202020204" pitchFamily="34" charset="0"/>
          </a:endParaRPr>
        </a:p>
      </dsp:txBody>
      <dsp:txXfrm>
        <a:off x="4116198" y="1549388"/>
        <a:ext cx="20154" cy="20154"/>
      </dsp:txXfrm>
    </dsp:sp>
    <dsp:sp modelId="{D13FD62C-4798-4C0D-993C-B73173821CDB}">
      <dsp:nvSpPr>
        <dsp:cNvPr id="0" name=""/>
        <dsp:cNvSpPr/>
      </dsp:nvSpPr>
      <dsp:spPr>
        <a:xfrm>
          <a:off x="2765351" y="20560"/>
          <a:ext cx="2721847" cy="13373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HelveticaNeueLT Std Lt" panose="020B0403020202020204" pitchFamily="34" charset="0"/>
            </a:rPr>
            <a:t>Conocimiento de la Dependencia o Entidad</a:t>
          </a:r>
          <a:r>
            <a:rPr lang="es-ES" sz="1200" kern="1200" dirty="0">
              <a:latin typeface="HelveticaNeueLT Std Lt" panose="020B0403020202020204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HelveticaNeueLT Std Lt" panose="020B0403020202020204" pitchFamily="34" charset="0"/>
            </a:rPr>
            <a:t>“</a:t>
          </a:r>
          <a:r>
            <a:rPr lang="es-ES" sz="1200" b="0" kern="1200" dirty="0">
              <a:latin typeface="HelveticaNeueLT Std Lt" panose="020B0403020202020204" pitchFamily="34" charset="0"/>
            </a:rPr>
            <a:t>Misión, Visión, objetivos, Metas, Estructura, Procesos, Obligaciones y Resultados de Auditorias”</a:t>
          </a:r>
        </a:p>
      </dsp:txBody>
      <dsp:txXfrm>
        <a:off x="3163956" y="216412"/>
        <a:ext cx="1924637" cy="945655"/>
      </dsp:txXfrm>
    </dsp:sp>
    <dsp:sp modelId="{EBFDE017-9C62-42B9-A3F4-AD57A2196067}">
      <dsp:nvSpPr>
        <dsp:cNvPr id="0" name=""/>
        <dsp:cNvSpPr/>
      </dsp:nvSpPr>
      <dsp:spPr>
        <a:xfrm rot="21550725">
          <a:off x="5205493" y="2395517"/>
          <a:ext cx="57478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4784" y="145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HelveticaNeueLT Std Lt" panose="020B0403020202020204" pitchFamily="34" charset="0"/>
          </a:endParaRPr>
        </a:p>
      </dsp:txBody>
      <dsp:txXfrm>
        <a:off x="5478516" y="2395732"/>
        <a:ext cx="28739" cy="28739"/>
      </dsp:txXfrm>
    </dsp:sp>
    <dsp:sp modelId="{AAED6AA8-FF4C-4BD9-AF7C-4FB074164721}">
      <dsp:nvSpPr>
        <dsp:cNvPr id="0" name=""/>
        <dsp:cNvSpPr/>
      </dsp:nvSpPr>
      <dsp:spPr>
        <a:xfrm>
          <a:off x="5779959" y="1721832"/>
          <a:ext cx="2159073" cy="1337359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HelveticaNeueLT Std Lt" panose="020B0403020202020204" pitchFamily="34" charset="0"/>
            </a:rPr>
            <a:t>Informe de Resultados de Autoevaluación </a:t>
          </a:r>
        </a:p>
      </dsp:txBody>
      <dsp:txXfrm>
        <a:off x="6096148" y="1917684"/>
        <a:ext cx="1526695" cy="945655"/>
      </dsp:txXfrm>
    </dsp:sp>
    <dsp:sp modelId="{4BAA16F9-1BB1-4D05-8761-99B96F32AFF5}">
      <dsp:nvSpPr>
        <dsp:cNvPr id="0" name=""/>
        <dsp:cNvSpPr/>
      </dsp:nvSpPr>
      <dsp:spPr>
        <a:xfrm rot="5400000">
          <a:off x="3924729" y="3285333"/>
          <a:ext cx="403092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403092" y="145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HelveticaNeueLT Std Lt" panose="020B0403020202020204" pitchFamily="34" charset="0"/>
          </a:endParaRPr>
        </a:p>
      </dsp:txBody>
      <dsp:txXfrm>
        <a:off x="4116198" y="3289840"/>
        <a:ext cx="20154" cy="20154"/>
      </dsp:txXfrm>
    </dsp:sp>
    <dsp:sp modelId="{02F3D268-2AB3-400A-9E06-AC94BD8DEE80}">
      <dsp:nvSpPr>
        <dsp:cNvPr id="0" name=""/>
        <dsp:cNvSpPr/>
      </dsp:nvSpPr>
      <dsp:spPr>
        <a:xfrm>
          <a:off x="3046738" y="3501464"/>
          <a:ext cx="2159073" cy="1337359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HelveticaNeueLT Std Lt" panose="020B0403020202020204" pitchFamily="34" charset="0"/>
            </a:rPr>
            <a:t>Formato de Programa de Trabajo de Control Interno </a:t>
          </a:r>
        </a:p>
      </dsp:txBody>
      <dsp:txXfrm>
        <a:off x="3362927" y="3697316"/>
        <a:ext cx="1526695" cy="945655"/>
      </dsp:txXfrm>
    </dsp:sp>
    <dsp:sp modelId="{E554DB44-EC99-4F93-BFE3-565853FFBD16}">
      <dsp:nvSpPr>
        <dsp:cNvPr id="0" name=""/>
        <dsp:cNvSpPr/>
      </dsp:nvSpPr>
      <dsp:spPr>
        <a:xfrm rot="10817523">
          <a:off x="2642363" y="2408573"/>
          <a:ext cx="40441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404414" y="145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HelveticaNeueLT Std Lt" panose="020B0403020202020204" pitchFamily="34" charset="0"/>
          </a:endParaRPr>
        </a:p>
      </dsp:txBody>
      <dsp:txXfrm rot="10800000">
        <a:off x="2834460" y="2413048"/>
        <a:ext cx="20220" cy="20220"/>
      </dsp:txXfrm>
    </dsp:sp>
    <dsp:sp modelId="{7910EA16-08FF-4E05-80B9-453ABF37392F}">
      <dsp:nvSpPr>
        <dsp:cNvPr id="0" name=""/>
        <dsp:cNvSpPr/>
      </dsp:nvSpPr>
      <dsp:spPr>
        <a:xfrm>
          <a:off x="483329" y="1747945"/>
          <a:ext cx="2159073" cy="1337359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HelveticaNeueLT Std Lt" panose="020B0403020202020204" pitchFamily="34" charset="0"/>
            </a:rPr>
            <a:t>Cuestionario de Autoevaluación</a:t>
          </a:r>
          <a:r>
            <a:rPr lang="es-ES" sz="1200" kern="1200" dirty="0">
              <a:latin typeface="HelveticaNeueLT Std Lt" panose="020B0403020202020204" pitchFamily="34" charset="0"/>
            </a:rPr>
            <a:t> a 3 niveles</a:t>
          </a:r>
        </a:p>
      </dsp:txBody>
      <dsp:txXfrm>
        <a:off x="799518" y="1943797"/>
        <a:ext cx="1526695" cy="9456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E571B-3D6B-43D0-AB5E-7CA368A4E522}">
      <dsp:nvSpPr>
        <dsp:cNvPr id="0" name=""/>
        <dsp:cNvSpPr/>
      </dsp:nvSpPr>
      <dsp:spPr>
        <a:xfrm>
          <a:off x="6475" y="411454"/>
          <a:ext cx="1935395" cy="1814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0" i="0" kern="1200" dirty="0">
              <a:latin typeface="HelveticaNeueLT Std Lt" panose="020B0403020202020204"/>
            </a:rPr>
            <a:t>Las Unidades administrativas deben proporcionar al Coordinador de Control Interno la información, </a:t>
          </a:r>
          <a:r>
            <a:rPr lang="es-ES" sz="1300" b="1" i="0" u="sng" kern="1200" dirty="0">
              <a:latin typeface="HelveticaNeueLT Std Lt" panose="020B0403020202020204"/>
            </a:rPr>
            <a:t>dentro los primeros 10 días hábiles posteriores al cierre de cada trimestre</a:t>
          </a:r>
          <a:r>
            <a:rPr lang="es-ES" sz="1300" b="0" i="0" kern="1200" dirty="0">
              <a:latin typeface="HelveticaNeueLT Std Lt" panose="020B0403020202020204"/>
            </a:rPr>
            <a:t>.</a:t>
          </a:r>
        </a:p>
      </dsp:txBody>
      <dsp:txXfrm>
        <a:off x="59618" y="464597"/>
        <a:ext cx="1829109" cy="1708146"/>
      </dsp:txXfrm>
    </dsp:sp>
    <dsp:sp modelId="{01141479-00C6-4D2E-B585-1BD1EB8F926C}">
      <dsp:nvSpPr>
        <dsp:cNvPr id="0" name=""/>
        <dsp:cNvSpPr/>
      </dsp:nvSpPr>
      <dsp:spPr>
        <a:xfrm>
          <a:off x="2135409" y="1078681"/>
          <a:ext cx="410303" cy="479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2135409" y="1174676"/>
        <a:ext cx="287212" cy="287987"/>
      </dsp:txXfrm>
    </dsp:sp>
    <dsp:sp modelId="{569C0815-285F-4EC7-A496-8867D4B842C4}">
      <dsp:nvSpPr>
        <dsp:cNvPr id="0" name=""/>
        <dsp:cNvSpPr/>
      </dsp:nvSpPr>
      <dsp:spPr>
        <a:xfrm>
          <a:off x="2716028" y="411454"/>
          <a:ext cx="1935395" cy="1814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HelveticaNeueLT Std Lt" panose="020B0403020202020204" pitchFamily="34" charset="0"/>
            </a:rPr>
            <a:t>El coordinador de Control Interno, debe presentar al Titular del Órgano Fiscalizador, </a:t>
          </a:r>
          <a:r>
            <a:rPr lang="es-ES" sz="1300" b="1" u="sng" kern="1200" dirty="0">
              <a:latin typeface="HelveticaNeueLT Std Lt" panose="020B0403020202020204" pitchFamily="34" charset="0"/>
            </a:rPr>
            <a:t>dentro de los primeros 15 días hábiles posteriores al cierre de cada trimestre</a:t>
          </a:r>
          <a:r>
            <a:rPr lang="es-ES" sz="1300" kern="1200" dirty="0">
              <a:latin typeface="HelveticaNeueLT Std Lt" panose="020B0403020202020204" pitchFamily="34" charset="0"/>
            </a:rPr>
            <a:t>.</a:t>
          </a:r>
        </a:p>
      </dsp:txBody>
      <dsp:txXfrm>
        <a:off x="2769171" y="464597"/>
        <a:ext cx="1829109" cy="1708146"/>
      </dsp:txXfrm>
    </dsp:sp>
    <dsp:sp modelId="{F07063B3-D5F2-4B48-88BA-32E596A106D7}">
      <dsp:nvSpPr>
        <dsp:cNvPr id="0" name=""/>
        <dsp:cNvSpPr/>
      </dsp:nvSpPr>
      <dsp:spPr>
        <a:xfrm>
          <a:off x="4844963" y="1078681"/>
          <a:ext cx="410303" cy="479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280340"/>
                <a:satOff val="-6007"/>
                <a:lumOff val="30812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280340"/>
                <a:satOff val="-6007"/>
                <a:lumOff val="30812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280340"/>
                <a:satOff val="-6007"/>
                <a:lumOff val="308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latin typeface="HelveticaNeueLT Std Lt" panose="020B0403020202020204" pitchFamily="34" charset="0"/>
          </a:endParaRPr>
        </a:p>
      </dsp:txBody>
      <dsp:txXfrm>
        <a:off x="4844963" y="1174676"/>
        <a:ext cx="287212" cy="287987"/>
      </dsp:txXfrm>
    </dsp:sp>
    <dsp:sp modelId="{80FED8A2-E7A3-4658-88F9-7718BC13E506}">
      <dsp:nvSpPr>
        <dsp:cNvPr id="0" name=""/>
        <dsp:cNvSpPr/>
      </dsp:nvSpPr>
      <dsp:spPr>
        <a:xfrm>
          <a:off x="5425581" y="411454"/>
          <a:ext cx="1935395" cy="1814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HelveticaNeueLT Std Lt" panose="020B0403020202020204" pitchFamily="34" charset="0"/>
            </a:rPr>
            <a:t>El Coordinador de Control Interno debe presentar al COCODI u Órgano de Gobierno, a través del Sistema Informático, </a:t>
          </a:r>
          <a:r>
            <a:rPr lang="es-ES" sz="1300" b="1" u="sng" kern="1200" dirty="0">
              <a:latin typeface="HelveticaNeueLT Std Lt" panose="020B0403020202020204" pitchFamily="34" charset="0"/>
            </a:rPr>
            <a:t>en la Sesión Ordinaria posterior al cierre del trimestre. </a:t>
          </a:r>
        </a:p>
      </dsp:txBody>
      <dsp:txXfrm>
        <a:off x="5478724" y="464597"/>
        <a:ext cx="1829109" cy="17081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C0815-285F-4EC7-A496-8867D4B842C4}">
      <dsp:nvSpPr>
        <dsp:cNvPr id="0" name=""/>
        <dsp:cNvSpPr/>
      </dsp:nvSpPr>
      <dsp:spPr>
        <a:xfrm>
          <a:off x="171253" y="782153"/>
          <a:ext cx="3068572" cy="1401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HelveticaNeueLT Std Lt" panose="020B0403020202020204" pitchFamily="34" charset="0"/>
            </a:rPr>
            <a:t>El Órgano Fiscalizador deberá presentar al Titular de la Institución y al Coordinador de Control Interno, </a:t>
          </a:r>
          <a:r>
            <a:rPr lang="es-ES" sz="1300" b="1" u="sng" kern="1200" dirty="0">
              <a:latin typeface="HelveticaNeueLT Std Lt" panose="020B0403020202020204" pitchFamily="34" charset="0"/>
            </a:rPr>
            <a:t>dentro de los 15 días hábiles posteriores a la Recepción del Reporte.</a:t>
          </a:r>
          <a:endParaRPr lang="es-ES" sz="1300" kern="1200" dirty="0">
            <a:latin typeface="HelveticaNeueLT Std Lt" panose="020B0403020202020204" pitchFamily="34" charset="0"/>
          </a:endParaRPr>
        </a:p>
      </dsp:txBody>
      <dsp:txXfrm>
        <a:off x="212313" y="823213"/>
        <a:ext cx="2986452" cy="1319763"/>
      </dsp:txXfrm>
    </dsp:sp>
    <dsp:sp modelId="{F07063B3-D5F2-4B48-88BA-32E596A106D7}">
      <dsp:nvSpPr>
        <dsp:cNvPr id="0" name=""/>
        <dsp:cNvSpPr/>
      </dsp:nvSpPr>
      <dsp:spPr>
        <a:xfrm rot="21578233">
          <a:off x="3504224" y="1089428"/>
          <a:ext cx="560546" cy="761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latin typeface="HelveticaNeueLT Std Lt" panose="020B0403020202020204" pitchFamily="34" charset="0"/>
          </a:endParaRPr>
        </a:p>
      </dsp:txBody>
      <dsp:txXfrm>
        <a:off x="3504226" y="1242161"/>
        <a:ext cx="392382" cy="456603"/>
      </dsp:txXfrm>
    </dsp:sp>
    <dsp:sp modelId="{80FED8A2-E7A3-4658-88F9-7718BC13E506}">
      <dsp:nvSpPr>
        <dsp:cNvPr id="0" name=""/>
        <dsp:cNvSpPr/>
      </dsp:nvSpPr>
      <dsp:spPr>
        <a:xfrm>
          <a:off x="4297440" y="756027"/>
          <a:ext cx="3068572" cy="1401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HelveticaNeueLT Std Lt" panose="020B0403020202020204" pitchFamily="34" charset="0"/>
            </a:rPr>
            <a:t>El Órgano Fiscalizador deberá presentar al COCODI o en su caso, al Órgano de Gobierno, en las </a:t>
          </a:r>
          <a:r>
            <a:rPr lang="es-ES" sz="1300" b="1" u="sng" kern="1200" dirty="0">
              <a:latin typeface="HelveticaNeueLT Std Lt" panose="020B0403020202020204" pitchFamily="34" charset="0"/>
            </a:rPr>
            <a:t>Sesiones Ordinarias posteriores al cierre de cada trimestre</a:t>
          </a:r>
          <a:r>
            <a:rPr lang="es-ES" sz="1300" kern="1200" dirty="0">
              <a:latin typeface="HelveticaNeueLT Std Lt" panose="020B0403020202020204" pitchFamily="34" charset="0"/>
            </a:rPr>
            <a:t>. </a:t>
          </a:r>
          <a:endParaRPr lang="es-ES" sz="1300" b="1" u="sng" kern="1200" dirty="0">
            <a:latin typeface="HelveticaNeueLT Std Lt" panose="020B0403020202020204" pitchFamily="34" charset="0"/>
          </a:endParaRPr>
        </a:p>
      </dsp:txBody>
      <dsp:txXfrm>
        <a:off x="4338500" y="797087"/>
        <a:ext cx="2986452" cy="13197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C0815-285F-4EC7-A496-8867D4B842C4}">
      <dsp:nvSpPr>
        <dsp:cNvPr id="0" name=""/>
        <dsp:cNvSpPr/>
      </dsp:nvSpPr>
      <dsp:spPr>
        <a:xfrm>
          <a:off x="171253" y="137583"/>
          <a:ext cx="3068572" cy="1122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HelveticaNeueLT Std Lt" panose="020B0403020202020204" pitchFamily="34" charset="0"/>
            </a:rPr>
            <a:t>El Titular de la Institución presentará al Titular de la Contraloría General, con copia al Órgano Fiscalizador, </a:t>
          </a:r>
          <a:r>
            <a:rPr lang="es-ES" sz="1300" b="1" u="sng" kern="1200" dirty="0">
              <a:latin typeface="HelveticaNeueLT Std Lt" panose="020B0403020202020204" pitchFamily="34" charset="0"/>
            </a:rPr>
            <a:t>a más tardar el 31 de enero de cada año.</a:t>
          </a:r>
        </a:p>
      </dsp:txBody>
      <dsp:txXfrm>
        <a:off x="204117" y="170447"/>
        <a:ext cx="3002844" cy="1056320"/>
      </dsp:txXfrm>
    </dsp:sp>
    <dsp:sp modelId="{F07063B3-D5F2-4B48-88BA-32E596A106D7}">
      <dsp:nvSpPr>
        <dsp:cNvPr id="0" name=""/>
        <dsp:cNvSpPr/>
      </dsp:nvSpPr>
      <dsp:spPr>
        <a:xfrm rot="21592223">
          <a:off x="3504229" y="313400"/>
          <a:ext cx="560536" cy="761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latin typeface="HelveticaNeueLT Std Lt" panose="020B0403020202020204" pitchFamily="34" charset="0"/>
          </a:endParaRPr>
        </a:p>
      </dsp:txBody>
      <dsp:txXfrm>
        <a:off x="3504229" y="465791"/>
        <a:ext cx="392375" cy="456603"/>
      </dsp:txXfrm>
    </dsp:sp>
    <dsp:sp modelId="{3A5992D6-A16D-4DB0-8404-E6213B020EB9}">
      <dsp:nvSpPr>
        <dsp:cNvPr id="0" name=""/>
        <dsp:cNvSpPr/>
      </dsp:nvSpPr>
      <dsp:spPr>
        <a:xfrm>
          <a:off x="4297440" y="128248"/>
          <a:ext cx="3068572" cy="1122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HelveticaNeueLT Std Lt" panose="020B0403020202020204" pitchFamily="34" charset="0"/>
            </a:rPr>
            <a:t>El Titular de la Institución presentará al COCODI y en su caso, al Órgano de Gobierno, </a:t>
          </a:r>
          <a:r>
            <a:rPr lang="es-ES" sz="1300" b="1" u="sng" kern="1200" dirty="0">
              <a:latin typeface="HelveticaNeueLT Std Lt" panose="020B0403020202020204" pitchFamily="34" charset="0"/>
            </a:rPr>
            <a:t>en la primera Sesión Ordinaria.</a:t>
          </a:r>
          <a:endParaRPr lang="es-ES" sz="1300" b="1" u="sng" kern="1200" dirty="0"/>
        </a:p>
      </dsp:txBody>
      <dsp:txXfrm>
        <a:off x="4330304" y="161112"/>
        <a:ext cx="3002844" cy="10563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C0815-285F-4EC7-A496-8867D4B842C4}">
      <dsp:nvSpPr>
        <dsp:cNvPr id="0" name=""/>
        <dsp:cNvSpPr/>
      </dsp:nvSpPr>
      <dsp:spPr>
        <a:xfrm>
          <a:off x="210100" y="702251"/>
          <a:ext cx="3266236" cy="1194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HelveticaNeueLT Std Lt" panose="020B0403020202020204" pitchFamily="34" charset="0"/>
            </a:rPr>
            <a:t>El Titular del Órgano Fiscalizador, presentará al </a:t>
          </a:r>
          <a:r>
            <a:rPr lang="es-MX" sz="1300" b="1" u="sng" kern="1200" dirty="0">
              <a:latin typeface="HelveticaNeueLT Std Lt" panose="020B0403020202020204" pitchFamily="34" charset="0"/>
              <a:ea typeface="Times New Roman" panose="02020603050405020304" pitchFamily="18" charset="0"/>
            </a:rPr>
            <a:t>Titular de la Institución y al Titular de la Contraloría General, a más tardar, el último día hábil del mes de febrero.</a:t>
          </a:r>
          <a:r>
            <a:rPr lang="es-MX" sz="1300" b="1" kern="1200" dirty="0">
              <a:latin typeface="HelveticaNeueLT Std Lt" panose="020B0403020202020204" pitchFamily="34" charset="0"/>
              <a:ea typeface="Times New Roman" panose="02020603050405020304" pitchFamily="18" charset="0"/>
            </a:rPr>
            <a:t> </a:t>
          </a:r>
          <a:endParaRPr lang="es-ES" sz="1300" b="1" u="sng" kern="1200" dirty="0">
            <a:latin typeface="HelveticaNeueLT Std Lt" panose="020B0403020202020204" pitchFamily="34" charset="0"/>
          </a:endParaRPr>
        </a:p>
      </dsp:txBody>
      <dsp:txXfrm>
        <a:off x="245081" y="737232"/>
        <a:ext cx="3196274" cy="1124363"/>
      </dsp:txXfrm>
    </dsp:sp>
    <dsp:sp modelId="{F07063B3-D5F2-4B48-88BA-32E596A106D7}">
      <dsp:nvSpPr>
        <dsp:cNvPr id="0" name=""/>
        <dsp:cNvSpPr/>
      </dsp:nvSpPr>
      <dsp:spPr>
        <a:xfrm>
          <a:off x="3751200" y="894400"/>
          <a:ext cx="582710" cy="8100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latin typeface="HelveticaNeueLT Std Lt" panose="020B0403020202020204" pitchFamily="34" charset="0"/>
          </a:endParaRPr>
        </a:p>
      </dsp:txBody>
      <dsp:txXfrm>
        <a:off x="3751200" y="1056405"/>
        <a:ext cx="407897" cy="486016"/>
      </dsp:txXfrm>
    </dsp:sp>
    <dsp:sp modelId="{3A5992D6-A16D-4DB0-8404-E6213B020EB9}">
      <dsp:nvSpPr>
        <dsp:cNvPr id="0" name=""/>
        <dsp:cNvSpPr/>
      </dsp:nvSpPr>
      <dsp:spPr>
        <a:xfrm>
          <a:off x="4575790" y="702251"/>
          <a:ext cx="3266236" cy="1194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HelveticaNeueLT Std Lt" panose="020B0403020202020204" pitchFamily="34" charset="0"/>
            </a:rPr>
            <a:t>El Titular del Órgano Fiscalizador, presentará al </a:t>
          </a:r>
          <a:r>
            <a:rPr lang="es-MX" sz="1300" b="1" u="sng" kern="1200" dirty="0">
              <a:latin typeface="HelveticaNeueLT Std Lt" panose="020B0403020202020204" pitchFamily="34" charset="0"/>
              <a:ea typeface="Times New Roman" panose="02020603050405020304" pitchFamily="18" charset="0"/>
            </a:rPr>
            <a:t>COCODI</a:t>
          </a:r>
          <a:r>
            <a:rPr lang="es-MX" sz="1300" kern="1200" dirty="0">
              <a:latin typeface="HelveticaNeueLT Std Lt" panose="020B0403020202020204" pitchFamily="34" charset="0"/>
              <a:ea typeface="Times New Roman" panose="02020603050405020304" pitchFamily="18" charset="0"/>
            </a:rPr>
            <a:t>, o en su caso, al </a:t>
          </a:r>
          <a:r>
            <a:rPr lang="es-MX" sz="1300" b="1" u="sng" kern="1200" dirty="0">
              <a:latin typeface="HelveticaNeueLT Std Lt" panose="020B0403020202020204" pitchFamily="34" charset="0"/>
              <a:ea typeface="Times New Roman" panose="02020603050405020304" pitchFamily="18" charset="0"/>
            </a:rPr>
            <a:t>Órgano de Gobierno en la primera Sesión Ordinaria</a:t>
          </a:r>
          <a:r>
            <a:rPr lang="es-MX" sz="1300" kern="1200" dirty="0">
              <a:latin typeface="HelveticaNeueLT Std Lt" panose="020B0403020202020204" pitchFamily="34" charset="0"/>
              <a:ea typeface="Times New Roman" panose="02020603050405020304" pitchFamily="18" charset="0"/>
            </a:rPr>
            <a:t>.</a:t>
          </a:r>
          <a:r>
            <a:rPr lang="es-ES" sz="1300" kern="1200" dirty="0">
              <a:latin typeface="HelveticaNeueLT Std Lt" panose="020B0403020202020204" pitchFamily="34" charset="0"/>
            </a:rPr>
            <a:t> </a:t>
          </a:r>
          <a:endParaRPr lang="es-ES" sz="1300" b="1" u="sng" kern="1200" dirty="0">
            <a:latin typeface="HelveticaNeueLT Std Lt" panose="020B0403020202020204" pitchFamily="34" charset="0"/>
          </a:endParaRPr>
        </a:p>
      </dsp:txBody>
      <dsp:txXfrm>
        <a:off x="4610771" y="737232"/>
        <a:ext cx="3196274" cy="11243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F708A-C5D9-4BD3-883D-97312C232522}">
      <dsp:nvSpPr>
        <dsp:cNvPr id="0" name=""/>
        <dsp:cNvSpPr/>
      </dsp:nvSpPr>
      <dsp:spPr>
        <a:xfrm>
          <a:off x="2477233" y="609315"/>
          <a:ext cx="470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165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i="0" kern="1200">
            <a:latin typeface="HelveticaNeueLT Std Lt" panose="020B0403020202020204"/>
          </a:endParaRPr>
        </a:p>
      </dsp:txBody>
      <dsp:txXfrm>
        <a:off x="2699796" y="652532"/>
        <a:ext cx="25038" cy="5007"/>
      </dsp:txXfrm>
    </dsp:sp>
    <dsp:sp modelId="{D091634B-5724-4281-A468-B725D64304E2}">
      <dsp:nvSpPr>
        <dsp:cNvPr id="0" name=""/>
        <dsp:cNvSpPr/>
      </dsp:nvSpPr>
      <dsp:spPr>
        <a:xfrm>
          <a:off x="301793" y="1864"/>
          <a:ext cx="2177239" cy="13063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>
              <a:latin typeface="HelveticaNeueLT Std Lt" panose="020B0403020202020204"/>
            </a:rPr>
            <a:t>Conformación de </a:t>
          </a:r>
          <a:r>
            <a:rPr lang="es-ES" sz="1500" b="1" i="0" u="sng" kern="1200" dirty="0">
              <a:latin typeface="HelveticaNeueLT Std Lt" panose="020B0403020202020204"/>
            </a:rPr>
            <a:t>Grupo de Trabajo</a:t>
          </a:r>
        </a:p>
      </dsp:txBody>
      <dsp:txXfrm>
        <a:off x="365563" y="65634"/>
        <a:ext cx="2049699" cy="1178803"/>
      </dsp:txXfrm>
    </dsp:sp>
    <dsp:sp modelId="{4D042C64-1F66-4C7E-BD32-B27D4927AC13}">
      <dsp:nvSpPr>
        <dsp:cNvPr id="0" name=""/>
        <dsp:cNvSpPr/>
      </dsp:nvSpPr>
      <dsp:spPr>
        <a:xfrm>
          <a:off x="5155237" y="609315"/>
          <a:ext cx="470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165" y="45720"/>
              </a:lnTo>
            </a:path>
          </a:pathLst>
        </a:custGeom>
        <a:noFill/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i="0" kern="1200">
            <a:latin typeface="HelveticaNeueLT Std Lt" panose="020B0403020202020204"/>
          </a:endParaRPr>
        </a:p>
      </dsp:txBody>
      <dsp:txXfrm>
        <a:off x="5377801" y="652532"/>
        <a:ext cx="25038" cy="5007"/>
      </dsp:txXfrm>
    </dsp:sp>
    <dsp:sp modelId="{65B7F7ED-DE2A-4039-B618-57938C3EB1C6}">
      <dsp:nvSpPr>
        <dsp:cNvPr id="0" name=""/>
        <dsp:cNvSpPr/>
      </dsp:nvSpPr>
      <dsp:spPr>
        <a:xfrm>
          <a:off x="2979798" y="1864"/>
          <a:ext cx="2177239" cy="1306343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u="none" kern="1200" dirty="0">
              <a:latin typeface="HelveticaNeueLT Std Lt" panose="020B0403020202020204"/>
            </a:rPr>
            <a:t>Selección de </a:t>
          </a:r>
          <a:r>
            <a:rPr lang="es-ES" sz="1500" b="1" i="0" u="sng" kern="1200" dirty="0">
              <a:latin typeface="HelveticaNeueLT Std Lt" panose="020B0403020202020204"/>
            </a:rPr>
            <a:t>Inventario de Procesos</a:t>
          </a:r>
        </a:p>
      </dsp:txBody>
      <dsp:txXfrm>
        <a:off x="3043568" y="65634"/>
        <a:ext cx="2049699" cy="1178803"/>
      </dsp:txXfrm>
    </dsp:sp>
    <dsp:sp modelId="{9FEEA234-862E-445F-A119-6E3F1EDE7C1B}">
      <dsp:nvSpPr>
        <dsp:cNvPr id="0" name=""/>
        <dsp:cNvSpPr/>
      </dsp:nvSpPr>
      <dsp:spPr>
        <a:xfrm>
          <a:off x="1390413" y="1306407"/>
          <a:ext cx="5356008" cy="470165"/>
        </a:xfrm>
        <a:custGeom>
          <a:avLst/>
          <a:gdLst/>
          <a:ahLst/>
          <a:cxnLst/>
          <a:rect l="0" t="0" r="0" b="0"/>
          <a:pathLst>
            <a:path>
              <a:moveTo>
                <a:pt x="5356008" y="0"/>
              </a:moveTo>
              <a:lnTo>
                <a:pt x="5356008" y="252182"/>
              </a:lnTo>
              <a:lnTo>
                <a:pt x="0" y="252182"/>
              </a:lnTo>
              <a:lnTo>
                <a:pt x="0" y="470165"/>
              </a:lnTo>
            </a:path>
          </a:pathLst>
        </a:custGeom>
        <a:noFill/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i="0" kern="1200">
            <a:latin typeface="HelveticaNeueLT Std Lt" panose="020B0403020202020204"/>
          </a:endParaRPr>
        </a:p>
      </dsp:txBody>
      <dsp:txXfrm>
        <a:off x="3933933" y="1538986"/>
        <a:ext cx="268968" cy="5007"/>
      </dsp:txXfrm>
    </dsp:sp>
    <dsp:sp modelId="{EF2A6792-23C3-4FC3-BBB4-CE828A907FAA}">
      <dsp:nvSpPr>
        <dsp:cNvPr id="0" name=""/>
        <dsp:cNvSpPr/>
      </dsp:nvSpPr>
      <dsp:spPr>
        <a:xfrm>
          <a:off x="5657802" y="1864"/>
          <a:ext cx="2177239" cy="1306343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>
              <a:latin typeface="HelveticaNeueLT Std Lt" panose="020B0403020202020204"/>
            </a:rPr>
            <a:t>Elaboración y autorización de </a:t>
          </a:r>
          <a:r>
            <a:rPr lang="es-ES" sz="1500" b="1" i="0" u="sng" kern="1200" dirty="0">
              <a:latin typeface="HelveticaNeueLT Std Lt" panose="020B0403020202020204"/>
            </a:rPr>
            <a:t>PTAR, Mapa de Riesgos y Matriz</a:t>
          </a:r>
        </a:p>
      </dsp:txBody>
      <dsp:txXfrm>
        <a:off x="5721572" y="65634"/>
        <a:ext cx="2049699" cy="1178803"/>
      </dsp:txXfrm>
    </dsp:sp>
    <dsp:sp modelId="{5CBE125B-90F6-4946-B54A-36F833EEB826}">
      <dsp:nvSpPr>
        <dsp:cNvPr id="0" name=""/>
        <dsp:cNvSpPr/>
      </dsp:nvSpPr>
      <dsp:spPr>
        <a:xfrm>
          <a:off x="2477233" y="2416424"/>
          <a:ext cx="470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165" y="45720"/>
              </a:lnTo>
            </a:path>
          </a:pathLst>
        </a:custGeom>
        <a:noFill/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i="0" kern="1200">
            <a:latin typeface="HelveticaNeueLT Std Lt" panose="020B0403020202020204"/>
          </a:endParaRPr>
        </a:p>
      </dsp:txBody>
      <dsp:txXfrm>
        <a:off x="2699796" y="2459640"/>
        <a:ext cx="25038" cy="5007"/>
      </dsp:txXfrm>
    </dsp:sp>
    <dsp:sp modelId="{7DB021A8-6BED-4439-A286-5BA96B38A4A2}">
      <dsp:nvSpPr>
        <dsp:cNvPr id="0" name=""/>
        <dsp:cNvSpPr/>
      </dsp:nvSpPr>
      <dsp:spPr>
        <a:xfrm>
          <a:off x="301793" y="1808972"/>
          <a:ext cx="2177239" cy="1306343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>
              <a:latin typeface="HelveticaNeueLT Std Lt" panose="020B0403020202020204"/>
            </a:rPr>
            <a:t>Seguimiento trimestral a las acciones de control (</a:t>
          </a:r>
          <a:r>
            <a:rPr lang="es-ES" sz="1500" b="1" i="0" u="sng" kern="1200" dirty="0">
              <a:latin typeface="HelveticaNeueLT Std Lt" panose="020B0403020202020204"/>
            </a:rPr>
            <a:t>RAT-PTAR</a:t>
          </a:r>
          <a:r>
            <a:rPr lang="es-ES" sz="1500" b="0" i="0" kern="1200" dirty="0">
              <a:latin typeface="HelveticaNeueLT Std Lt" panose="020B0403020202020204"/>
            </a:rPr>
            <a:t>)</a:t>
          </a:r>
        </a:p>
      </dsp:txBody>
      <dsp:txXfrm>
        <a:off x="365563" y="1872742"/>
        <a:ext cx="2049699" cy="1178803"/>
      </dsp:txXfrm>
    </dsp:sp>
    <dsp:sp modelId="{D921C56C-5FD2-4BC6-AFD9-353558E47C69}">
      <dsp:nvSpPr>
        <dsp:cNvPr id="0" name=""/>
        <dsp:cNvSpPr/>
      </dsp:nvSpPr>
      <dsp:spPr>
        <a:xfrm>
          <a:off x="5155237" y="2416424"/>
          <a:ext cx="470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165" y="45720"/>
              </a:lnTo>
            </a:path>
          </a:pathLst>
        </a:custGeom>
        <a:noFill/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i="0" kern="1200">
            <a:latin typeface="HelveticaNeueLT Std Lt" panose="020B0403020202020204"/>
          </a:endParaRPr>
        </a:p>
      </dsp:txBody>
      <dsp:txXfrm>
        <a:off x="5377801" y="2459640"/>
        <a:ext cx="25038" cy="5007"/>
      </dsp:txXfrm>
    </dsp:sp>
    <dsp:sp modelId="{C2FE7F26-F6BF-419B-861E-3EAEA4C415C7}">
      <dsp:nvSpPr>
        <dsp:cNvPr id="0" name=""/>
        <dsp:cNvSpPr/>
      </dsp:nvSpPr>
      <dsp:spPr>
        <a:xfrm>
          <a:off x="2979798" y="1808972"/>
          <a:ext cx="2177239" cy="1306343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500" b="0" i="0" u="none" kern="1200" dirty="0">
              <a:latin typeface="HelveticaNeueLT Std Lt" panose="020B0403020202020204"/>
            </a:rPr>
            <a:t>El Órgano Fiscalizador evaluará RAT-PTAR y emitirá el </a:t>
          </a:r>
          <a:r>
            <a:rPr lang="es-ES" sz="1500" b="1" i="0" u="sng" kern="1200" dirty="0">
              <a:latin typeface="HelveticaNeueLT Std Lt" panose="020B0403020202020204"/>
            </a:rPr>
            <a:t>Informe de Evaluación</a:t>
          </a:r>
          <a:endParaRPr lang="es-ES" sz="1500" b="1" i="0" kern="1200" dirty="0">
            <a:latin typeface="HelveticaNeueLT Std Lt" panose="020B0403020202020204"/>
          </a:endParaRPr>
        </a:p>
      </dsp:txBody>
      <dsp:txXfrm>
        <a:off x="3043568" y="1872742"/>
        <a:ext cx="2049699" cy="1178803"/>
      </dsp:txXfrm>
    </dsp:sp>
    <dsp:sp modelId="{26927242-67E4-4775-BCE4-D1EDF7ECE9C2}">
      <dsp:nvSpPr>
        <dsp:cNvPr id="0" name=""/>
        <dsp:cNvSpPr/>
      </dsp:nvSpPr>
      <dsp:spPr>
        <a:xfrm>
          <a:off x="1390413" y="3113516"/>
          <a:ext cx="5356008" cy="470165"/>
        </a:xfrm>
        <a:custGeom>
          <a:avLst/>
          <a:gdLst/>
          <a:ahLst/>
          <a:cxnLst/>
          <a:rect l="0" t="0" r="0" b="0"/>
          <a:pathLst>
            <a:path>
              <a:moveTo>
                <a:pt x="5356008" y="0"/>
              </a:moveTo>
              <a:lnTo>
                <a:pt x="5356008" y="252182"/>
              </a:lnTo>
              <a:lnTo>
                <a:pt x="0" y="252182"/>
              </a:lnTo>
              <a:lnTo>
                <a:pt x="0" y="470165"/>
              </a:lnTo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i="0" kern="1200">
            <a:latin typeface="HelveticaNeueLT Std Lt" panose="020B0403020202020204"/>
          </a:endParaRPr>
        </a:p>
      </dsp:txBody>
      <dsp:txXfrm>
        <a:off x="3933933" y="3346094"/>
        <a:ext cx="268968" cy="5007"/>
      </dsp:txXfrm>
    </dsp:sp>
    <dsp:sp modelId="{1AC73FF7-BD3B-4340-85A2-7AC9CC2D825C}">
      <dsp:nvSpPr>
        <dsp:cNvPr id="0" name=""/>
        <dsp:cNvSpPr/>
      </dsp:nvSpPr>
      <dsp:spPr>
        <a:xfrm>
          <a:off x="5657802" y="1808972"/>
          <a:ext cx="2177239" cy="1306343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>
              <a:latin typeface="HelveticaNeueLT Std Lt" panose="020B0403020202020204"/>
            </a:rPr>
            <a:t>Seguimiento anual al PTAR y elaboración del </a:t>
          </a:r>
          <a:r>
            <a:rPr lang="es-ES" sz="1500" b="1" i="0" u="sng" kern="1200" dirty="0">
              <a:latin typeface="HelveticaNeueLT Std Lt" panose="020B0403020202020204"/>
            </a:rPr>
            <a:t>Reporte Anual </a:t>
          </a:r>
        </a:p>
      </dsp:txBody>
      <dsp:txXfrm>
        <a:off x="5721572" y="1872742"/>
        <a:ext cx="2049699" cy="1178803"/>
      </dsp:txXfrm>
    </dsp:sp>
    <dsp:sp modelId="{980117DF-7F45-4B16-BF33-7A799A9056C9}">
      <dsp:nvSpPr>
        <dsp:cNvPr id="0" name=""/>
        <dsp:cNvSpPr/>
      </dsp:nvSpPr>
      <dsp:spPr>
        <a:xfrm>
          <a:off x="301793" y="3616081"/>
          <a:ext cx="2177239" cy="130634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>
              <a:latin typeface="HelveticaNeueLT Std Lt" panose="020B0403020202020204"/>
            </a:rPr>
            <a:t>El Órgano Fiscalizador emitirá su </a:t>
          </a:r>
          <a:r>
            <a:rPr lang="es-ES" sz="1500" b="1" i="0" u="sng" kern="1200" dirty="0">
              <a:latin typeface="HelveticaNeueLT Std Lt" panose="020B0403020202020204"/>
            </a:rPr>
            <a:t>opinión al Reporte Anual.</a:t>
          </a:r>
        </a:p>
      </dsp:txBody>
      <dsp:txXfrm>
        <a:off x="365563" y="3679851"/>
        <a:ext cx="2049699" cy="117880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B10EA-44C0-4410-B38C-EF38C936DEA7}">
      <dsp:nvSpPr>
        <dsp:cNvPr id="0" name=""/>
        <dsp:cNvSpPr/>
      </dsp:nvSpPr>
      <dsp:spPr>
        <a:xfrm>
          <a:off x="1335" y="1177568"/>
          <a:ext cx="2848104" cy="1708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>
              <a:latin typeface="HelveticaNeueLT Std Lt" panose="020B0403020202020204"/>
            </a:rPr>
            <a:t>El Coordinador de Control Interno emitirá </a:t>
          </a:r>
          <a:r>
            <a:rPr lang="es-ES" sz="1600" b="1" i="0" u="sng" kern="1200" dirty="0">
              <a:latin typeface="HelveticaNeueLT Std Lt" panose="020B0403020202020204"/>
            </a:rPr>
            <a:t>oficio de solicitud de inventario de procesos</a:t>
          </a:r>
          <a:r>
            <a:rPr lang="es-ES" sz="1600" b="0" i="0" u="sng" kern="1200" dirty="0">
              <a:latin typeface="HelveticaNeueLT Std Lt" panose="020B0403020202020204"/>
            </a:rPr>
            <a:t> </a:t>
          </a:r>
          <a:r>
            <a:rPr lang="es-ES" sz="1600" b="0" i="0" kern="1200" dirty="0">
              <a:latin typeface="HelveticaNeueLT Std Lt" panose="020B0403020202020204"/>
            </a:rPr>
            <a:t>a las Unidades Administrativas</a:t>
          </a:r>
        </a:p>
      </dsp:txBody>
      <dsp:txXfrm>
        <a:off x="51386" y="1227619"/>
        <a:ext cx="2748002" cy="1608760"/>
      </dsp:txXfrm>
    </dsp:sp>
    <dsp:sp modelId="{2470C9CC-D751-4D40-951B-26DB4712718A}">
      <dsp:nvSpPr>
        <dsp:cNvPr id="0" name=""/>
        <dsp:cNvSpPr/>
      </dsp:nvSpPr>
      <dsp:spPr>
        <a:xfrm>
          <a:off x="3134250" y="1816650"/>
          <a:ext cx="603798" cy="430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0" i="0" kern="1200">
            <a:latin typeface="HelveticaNeueLT Std Lt" panose="020B0403020202020204"/>
          </a:endParaRPr>
        </a:p>
      </dsp:txBody>
      <dsp:txXfrm>
        <a:off x="3134250" y="1902790"/>
        <a:ext cx="474589" cy="258418"/>
      </dsp:txXfrm>
    </dsp:sp>
    <dsp:sp modelId="{0F36067D-5BCC-4ECC-A855-FA5AF3580B65}">
      <dsp:nvSpPr>
        <dsp:cNvPr id="0" name=""/>
        <dsp:cNvSpPr/>
      </dsp:nvSpPr>
      <dsp:spPr>
        <a:xfrm>
          <a:off x="3988681" y="1177568"/>
          <a:ext cx="2848104" cy="1708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>
              <a:latin typeface="HelveticaNeueLT Std Lt" panose="020B0403020202020204"/>
            </a:rPr>
            <a:t>Las unidades administrativas evaluaran los criterios y proporcionaran al Coordinador de Control Interno la </a:t>
          </a:r>
          <a:r>
            <a:rPr lang="es-ES" sz="1600" b="1" i="0" u="sng" kern="1200" dirty="0">
              <a:latin typeface="HelveticaNeueLT Std Lt" panose="020B0403020202020204"/>
            </a:rPr>
            <a:t>Matriz de Criterios de selección de procesos</a:t>
          </a:r>
        </a:p>
      </dsp:txBody>
      <dsp:txXfrm>
        <a:off x="4038732" y="1227619"/>
        <a:ext cx="2748002" cy="16087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E571B-3D6B-43D0-AB5E-7CA368A4E522}">
      <dsp:nvSpPr>
        <dsp:cNvPr id="0" name=""/>
        <dsp:cNvSpPr/>
      </dsp:nvSpPr>
      <dsp:spPr>
        <a:xfrm>
          <a:off x="6877" y="623000"/>
          <a:ext cx="2055593" cy="1753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50" b="0" i="0" kern="1200" dirty="0">
              <a:latin typeface="HelveticaNeueLT Std Lt" panose="020B0403020202020204"/>
            </a:rPr>
            <a:t>Las Unidades administrativas deben proporcionar al Coordinador de Control Interno la información, </a:t>
          </a:r>
          <a:r>
            <a:rPr lang="es-ES" sz="1250" b="1" i="0" u="sng" kern="1200" dirty="0">
              <a:latin typeface="HelveticaNeueLT Std Lt" panose="020B0403020202020204"/>
            </a:rPr>
            <a:t>dentro los primeros 10 días hábiles posteriores al cierre de cada trimestre</a:t>
          </a:r>
          <a:r>
            <a:rPr lang="es-ES" sz="1250" b="0" i="0" kern="1200" dirty="0">
              <a:latin typeface="HelveticaNeueLT Std Lt" panose="020B0403020202020204"/>
            </a:rPr>
            <a:t>.</a:t>
          </a:r>
        </a:p>
      </dsp:txBody>
      <dsp:txXfrm>
        <a:off x="58240" y="674363"/>
        <a:ext cx="1952867" cy="1650952"/>
      </dsp:txXfrm>
    </dsp:sp>
    <dsp:sp modelId="{01141479-00C6-4D2E-B585-1BD1EB8F926C}">
      <dsp:nvSpPr>
        <dsp:cNvPr id="0" name=""/>
        <dsp:cNvSpPr/>
      </dsp:nvSpPr>
      <dsp:spPr>
        <a:xfrm>
          <a:off x="2268030" y="1244946"/>
          <a:ext cx="435785" cy="5097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50" kern="1200"/>
        </a:p>
      </dsp:txBody>
      <dsp:txXfrm>
        <a:off x="2268030" y="1346903"/>
        <a:ext cx="305050" cy="305873"/>
      </dsp:txXfrm>
    </dsp:sp>
    <dsp:sp modelId="{569C0815-285F-4EC7-A496-8867D4B842C4}">
      <dsp:nvSpPr>
        <dsp:cNvPr id="0" name=""/>
        <dsp:cNvSpPr/>
      </dsp:nvSpPr>
      <dsp:spPr>
        <a:xfrm>
          <a:off x="2884708" y="623000"/>
          <a:ext cx="2055593" cy="1753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50" kern="1200" dirty="0">
              <a:latin typeface="HelveticaNeueLT Std Lt" panose="020B0403020202020204" pitchFamily="34" charset="0"/>
            </a:rPr>
            <a:t>El coordinador de Control Interno, debe presentar al Titular del Órgano Fiscalizador, </a:t>
          </a:r>
          <a:r>
            <a:rPr lang="es-ES" sz="1250" b="1" u="sng" kern="1200" dirty="0">
              <a:latin typeface="HelveticaNeueLT Std Lt" panose="020B0403020202020204" pitchFamily="34" charset="0"/>
            </a:rPr>
            <a:t>dentro de los primeros 15 días hábiles posteriores al cierre de cada trimestre</a:t>
          </a:r>
          <a:r>
            <a:rPr lang="es-ES" sz="1250" kern="1200" dirty="0">
              <a:latin typeface="HelveticaNeueLT Std Lt" panose="020B0403020202020204" pitchFamily="34" charset="0"/>
            </a:rPr>
            <a:t>.</a:t>
          </a:r>
        </a:p>
      </dsp:txBody>
      <dsp:txXfrm>
        <a:off x="2936071" y="674363"/>
        <a:ext cx="1952867" cy="1650952"/>
      </dsp:txXfrm>
    </dsp:sp>
    <dsp:sp modelId="{F07063B3-D5F2-4B48-88BA-32E596A106D7}">
      <dsp:nvSpPr>
        <dsp:cNvPr id="0" name=""/>
        <dsp:cNvSpPr/>
      </dsp:nvSpPr>
      <dsp:spPr>
        <a:xfrm>
          <a:off x="5145861" y="1244946"/>
          <a:ext cx="435785" cy="5097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280340"/>
                <a:satOff val="-6007"/>
                <a:lumOff val="30812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280340"/>
                <a:satOff val="-6007"/>
                <a:lumOff val="30812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280340"/>
                <a:satOff val="-6007"/>
                <a:lumOff val="308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50" kern="1200">
            <a:latin typeface="HelveticaNeueLT Std Lt" panose="020B0403020202020204" pitchFamily="34" charset="0"/>
          </a:endParaRPr>
        </a:p>
      </dsp:txBody>
      <dsp:txXfrm>
        <a:off x="5145861" y="1346903"/>
        <a:ext cx="305050" cy="305873"/>
      </dsp:txXfrm>
    </dsp:sp>
    <dsp:sp modelId="{80FED8A2-E7A3-4658-88F9-7718BC13E506}">
      <dsp:nvSpPr>
        <dsp:cNvPr id="0" name=""/>
        <dsp:cNvSpPr/>
      </dsp:nvSpPr>
      <dsp:spPr>
        <a:xfrm>
          <a:off x="5762539" y="623000"/>
          <a:ext cx="2055593" cy="1753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50" kern="1200" dirty="0">
              <a:latin typeface="HelveticaNeueLT Std Lt" panose="020B0403020202020204" pitchFamily="34" charset="0"/>
            </a:rPr>
            <a:t>El Coordinador de Control Interno debe presentar al COCODI u Órgano de Gobierno, a través del Sistema Informático, </a:t>
          </a:r>
          <a:r>
            <a:rPr lang="es-ES" sz="1250" b="1" u="sng" kern="1200" dirty="0">
              <a:latin typeface="HelveticaNeueLT Std Lt" panose="020B0403020202020204" pitchFamily="34" charset="0"/>
            </a:rPr>
            <a:t>en la Sesión Ordinaria posterior al cierre de cada trimestre. </a:t>
          </a:r>
        </a:p>
      </dsp:txBody>
      <dsp:txXfrm>
        <a:off x="5813902" y="674363"/>
        <a:ext cx="1952867" cy="16509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C0815-285F-4EC7-A496-8867D4B842C4}">
      <dsp:nvSpPr>
        <dsp:cNvPr id="0" name=""/>
        <dsp:cNvSpPr/>
      </dsp:nvSpPr>
      <dsp:spPr>
        <a:xfrm>
          <a:off x="1528" y="1202501"/>
          <a:ext cx="3259147" cy="1396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50" kern="1200" dirty="0">
              <a:latin typeface="HelveticaNeueLT Std Lt" panose="020B0403020202020204" pitchFamily="34" charset="0"/>
            </a:rPr>
            <a:t>El Órgano Fiscalizador presentara al Titular de la Institución, </a:t>
          </a:r>
          <a:r>
            <a:rPr lang="es-ES" sz="1250" b="1" u="sng" kern="1200" dirty="0">
              <a:latin typeface="HelveticaNeueLT Std Lt" panose="020B0403020202020204" pitchFamily="34" charset="0"/>
            </a:rPr>
            <a:t>dentro de los 15 días hábiles posteriores a la recepción del Reporte de Avances Trimestral del PTAR (RAT-PTAR)</a:t>
          </a:r>
          <a:r>
            <a:rPr lang="es-ES" sz="1250" kern="1200" dirty="0">
              <a:latin typeface="HelveticaNeueLT Std Lt" panose="020B0403020202020204" pitchFamily="34" charset="0"/>
            </a:rPr>
            <a:t>.</a:t>
          </a:r>
        </a:p>
      </dsp:txBody>
      <dsp:txXfrm>
        <a:off x="42425" y="1243398"/>
        <a:ext cx="3177353" cy="1314522"/>
      </dsp:txXfrm>
    </dsp:sp>
    <dsp:sp modelId="{F07063B3-D5F2-4B48-88BA-32E596A106D7}">
      <dsp:nvSpPr>
        <dsp:cNvPr id="0" name=""/>
        <dsp:cNvSpPr/>
      </dsp:nvSpPr>
      <dsp:spPr>
        <a:xfrm>
          <a:off x="3586590" y="1628236"/>
          <a:ext cx="690939" cy="5448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50" kern="1200">
            <a:latin typeface="HelveticaNeueLT Std Lt" panose="020B0403020202020204" pitchFamily="34" charset="0"/>
          </a:endParaRPr>
        </a:p>
      </dsp:txBody>
      <dsp:txXfrm>
        <a:off x="3586590" y="1737205"/>
        <a:ext cx="527486" cy="326907"/>
      </dsp:txXfrm>
    </dsp:sp>
    <dsp:sp modelId="{80FED8A2-E7A3-4658-88F9-7718BC13E506}">
      <dsp:nvSpPr>
        <dsp:cNvPr id="0" name=""/>
        <dsp:cNvSpPr/>
      </dsp:nvSpPr>
      <dsp:spPr>
        <a:xfrm>
          <a:off x="4564334" y="1202501"/>
          <a:ext cx="3259147" cy="1396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50" kern="1200" dirty="0">
              <a:latin typeface="HelveticaNeueLT Std Lt" panose="020B0403020202020204" pitchFamily="34" charset="0"/>
            </a:rPr>
            <a:t>El Órgano Fiscalizador debe presentar al COCODI u Órgano de Gobierno, a través del Sistema Informático, </a:t>
          </a:r>
          <a:r>
            <a:rPr lang="es-ES" sz="1250" b="1" u="sng" kern="1200" dirty="0">
              <a:latin typeface="HelveticaNeueLT Std Lt" panose="020B0403020202020204" pitchFamily="34" charset="0"/>
            </a:rPr>
            <a:t>en la Sesión Ordinaria posterior al cierre de cada trimestre. </a:t>
          </a:r>
        </a:p>
      </dsp:txBody>
      <dsp:txXfrm>
        <a:off x="4605231" y="1243398"/>
        <a:ext cx="3177353" cy="131452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C0815-285F-4EC7-A496-8867D4B842C4}">
      <dsp:nvSpPr>
        <dsp:cNvPr id="0" name=""/>
        <dsp:cNvSpPr/>
      </dsp:nvSpPr>
      <dsp:spPr>
        <a:xfrm>
          <a:off x="1528" y="593210"/>
          <a:ext cx="3259147" cy="1396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50" kern="1200" dirty="0">
              <a:latin typeface="HelveticaNeueLT Std Lt" panose="020B0403020202020204" pitchFamily="34" charset="0"/>
            </a:rPr>
            <a:t>El </a:t>
          </a:r>
          <a:r>
            <a:rPr lang="es-ES" sz="1250" b="1" kern="1200" dirty="0">
              <a:latin typeface="HelveticaNeueLT Std Lt" panose="020B0403020202020204" pitchFamily="34" charset="0"/>
            </a:rPr>
            <a:t>Enlace de Administración de Riesgos, elabora y presenta</a:t>
          </a:r>
          <a:r>
            <a:rPr lang="es-ES" sz="1250" kern="1200" dirty="0">
              <a:latin typeface="HelveticaNeueLT Std Lt" panose="020B0403020202020204" pitchFamily="34" charset="0"/>
            </a:rPr>
            <a:t> al Coordinador de Control Interno el RAC para revisión y seguimiento.</a:t>
          </a:r>
        </a:p>
      </dsp:txBody>
      <dsp:txXfrm>
        <a:off x="42425" y="634107"/>
        <a:ext cx="3177353" cy="1314522"/>
      </dsp:txXfrm>
    </dsp:sp>
    <dsp:sp modelId="{F07063B3-D5F2-4B48-88BA-32E596A106D7}">
      <dsp:nvSpPr>
        <dsp:cNvPr id="0" name=""/>
        <dsp:cNvSpPr/>
      </dsp:nvSpPr>
      <dsp:spPr>
        <a:xfrm>
          <a:off x="3586590" y="1018946"/>
          <a:ext cx="690939" cy="5448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50" kern="1200">
            <a:latin typeface="HelveticaNeueLT Std Lt" panose="020B0403020202020204" pitchFamily="34" charset="0"/>
          </a:endParaRPr>
        </a:p>
      </dsp:txBody>
      <dsp:txXfrm>
        <a:off x="3586590" y="1127915"/>
        <a:ext cx="527486" cy="326907"/>
      </dsp:txXfrm>
    </dsp:sp>
    <dsp:sp modelId="{80FED8A2-E7A3-4658-88F9-7718BC13E506}">
      <dsp:nvSpPr>
        <dsp:cNvPr id="0" name=""/>
        <dsp:cNvSpPr/>
      </dsp:nvSpPr>
      <dsp:spPr>
        <a:xfrm>
          <a:off x="4564334" y="593210"/>
          <a:ext cx="3259147" cy="1396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50" kern="1200" dirty="0">
              <a:latin typeface="HelveticaNeueLT Std Lt" panose="020B0403020202020204" pitchFamily="34" charset="0"/>
            </a:rPr>
            <a:t>El Titular de la Institución, el Coordinador de Control Interno y Enlace de Administración de Riesgos, presenta al COCODI u Órgano de Gobierno el RAC, </a:t>
          </a:r>
          <a:r>
            <a:rPr lang="es-ES" sz="1250" b="1" u="sng" kern="1200" dirty="0">
              <a:latin typeface="HelveticaNeueLT Std Lt" panose="020B0403020202020204" pitchFamily="34" charset="0"/>
            </a:rPr>
            <a:t>en la Primera Sesión Ordinaria de cada ejercicio fiscal. </a:t>
          </a:r>
        </a:p>
      </dsp:txBody>
      <dsp:txXfrm>
        <a:off x="4605231" y="634107"/>
        <a:ext cx="3177353" cy="1314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7717A-A317-4FBC-9648-B14A1F7AEE10}">
      <dsp:nvSpPr>
        <dsp:cNvPr id="0" name=""/>
        <dsp:cNvSpPr/>
      </dsp:nvSpPr>
      <dsp:spPr>
        <a:xfrm>
          <a:off x="8028" y="1472932"/>
          <a:ext cx="1234994" cy="227960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Ambiente de Control</a:t>
          </a:r>
        </a:p>
      </dsp:txBody>
      <dsp:txXfrm>
        <a:off x="44200" y="1509104"/>
        <a:ext cx="1162650" cy="2207264"/>
      </dsp:txXfrm>
    </dsp:sp>
    <dsp:sp modelId="{392355EF-0978-4D5A-8BD9-6FD2C380416C}">
      <dsp:nvSpPr>
        <dsp:cNvPr id="0" name=""/>
        <dsp:cNvSpPr/>
      </dsp:nvSpPr>
      <dsp:spPr>
        <a:xfrm rot="17334555">
          <a:off x="727845" y="1881056"/>
          <a:ext cx="1524354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1524354" y="1063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sp:txBody>
      <dsp:txXfrm>
        <a:off x="1451913" y="1853582"/>
        <a:ext cx="76217" cy="76217"/>
      </dsp:txXfrm>
    </dsp:sp>
    <dsp:sp modelId="{4F5EBE9A-C228-483E-96F8-746ADA795792}">
      <dsp:nvSpPr>
        <dsp:cNvPr id="0" name=""/>
        <dsp:cNvSpPr/>
      </dsp:nvSpPr>
      <dsp:spPr>
        <a:xfrm>
          <a:off x="1737021" y="366044"/>
          <a:ext cx="1234994" cy="1609204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Establecer la Estructura, Responsabilidad y Autoridad.</a:t>
          </a:r>
          <a:r>
            <a:rPr lang="es-MX" sz="105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(El titular con apoyo de la administración conforme a disposiciones jurídicas)</a:t>
          </a:r>
          <a:endParaRPr lang="es-ES" sz="1050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773193" y="402216"/>
        <a:ext cx="1162650" cy="1536860"/>
      </dsp:txXfrm>
    </dsp:sp>
    <dsp:sp modelId="{85522561-D81D-442B-85B8-BBE5C8E2C3FD}">
      <dsp:nvSpPr>
        <dsp:cNvPr id="0" name=""/>
        <dsp:cNvSpPr/>
      </dsp:nvSpPr>
      <dsp:spPr>
        <a:xfrm rot="18880282">
          <a:off x="2867685" y="910162"/>
          <a:ext cx="702660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702660" y="1063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sp:txBody>
      <dsp:txXfrm>
        <a:off x="3201448" y="903231"/>
        <a:ext cx="35133" cy="35133"/>
      </dsp:txXfrm>
    </dsp:sp>
    <dsp:sp modelId="{5D8FBD71-B9A2-4178-8A78-350A83E76C05}">
      <dsp:nvSpPr>
        <dsp:cNvPr id="0" name=""/>
        <dsp:cNvSpPr/>
      </dsp:nvSpPr>
      <dsp:spPr>
        <a:xfrm>
          <a:off x="3466014" y="467413"/>
          <a:ext cx="4726040" cy="407072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Estructura Organizacional.</a:t>
          </a:r>
          <a:r>
            <a:rPr lang="es-MX" sz="105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(debe  ser acorde a los objetivos institucionales y evaluara periódicamente) </a:t>
          </a:r>
        </a:p>
      </dsp:txBody>
      <dsp:txXfrm>
        <a:off x="3477937" y="479336"/>
        <a:ext cx="4702194" cy="383226"/>
      </dsp:txXfrm>
    </dsp:sp>
    <dsp:sp modelId="{28232782-88A8-4C04-A14C-FF16B1207D2C}">
      <dsp:nvSpPr>
        <dsp:cNvPr id="0" name=""/>
        <dsp:cNvSpPr/>
      </dsp:nvSpPr>
      <dsp:spPr>
        <a:xfrm>
          <a:off x="2972016" y="1160011"/>
          <a:ext cx="493997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493997" y="1063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sp:txBody>
      <dsp:txXfrm>
        <a:off x="3206665" y="1158297"/>
        <a:ext cx="24699" cy="24699"/>
      </dsp:txXfrm>
    </dsp:sp>
    <dsp:sp modelId="{DE8B410E-FC4D-4E71-8063-81411967BF55}">
      <dsp:nvSpPr>
        <dsp:cNvPr id="0" name=""/>
        <dsp:cNvSpPr/>
      </dsp:nvSpPr>
      <dsp:spPr>
        <a:xfrm>
          <a:off x="3466014" y="967110"/>
          <a:ext cx="4726040" cy="407072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Asignación de Responsabilidad y Delegación de</a:t>
          </a:r>
          <a:r>
            <a:rPr lang="es-MX" sz="105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Autoridad. </a:t>
          </a:r>
          <a:r>
            <a:rPr lang="es-MX" sz="105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(determinar el nivel de autoridad a puestos claves “mandos superiores)</a:t>
          </a:r>
        </a:p>
      </dsp:txBody>
      <dsp:txXfrm>
        <a:off x="3477937" y="979033"/>
        <a:ext cx="4702194" cy="383226"/>
      </dsp:txXfrm>
    </dsp:sp>
    <dsp:sp modelId="{FA6A0712-72D2-420C-B68A-758322A3A612}">
      <dsp:nvSpPr>
        <dsp:cNvPr id="0" name=""/>
        <dsp:cNvSpPr/>
      </dsp:nvSpPr>
      <dsp:spPr>
        <a:xfrm rot="2692006">
          <a:off x="2868865" y="1409860"/>
          <a:ext cx="708327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708327" y="1063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sp:txBody>
      <dsp:txXfrm>
        <a:off x="3205321" y="1402787"/>
        <a:ext cx="35416" cy="35416"/>
      </dsp:txXfrm>
    </dsp:sp>
    <dsp:sp modelId="{D791517C-B1EC-4B4B-AC0B-A01005A90529}">
      <dsp:nvSpPr>
        <dsp:cNvPr id="0" name=""/>
        <dsp:cNvSpPr/>
      </dsp:nvSpPr>
      <dsp:spPr>
        <a:xfrm>
          <a:off x="3474043" y="1466808"/>
          <a:ext cx="4726040" cy="407072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Documentación y Formalización del Control Interno. </a:t>
          </a:r>
          <a:r>
            <a:rPr lang="es-MX" sz="105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(Políticas, procedimientos, manuales, indicadores, etc.)</a:t>
          </a:r>
        </a:p>
      </dsp:txBody>
      <dsp:txXfrm>
        <a:off x="3485966" y="1478731"/>
        <a:ext cx="4702194" cy="383226"/>
      </dsp:txXfrm>
    </dsp:sp>
    <dsp:sp modelId="{46BED875-CCA6-4BB5-B0EC-C0BB5105FF75}">
      <dsp:nvSpPr>
        <dsp:cNvPr id="0" name=""/>
        <dsp:cNvSpPr/>
      </dsp:nvSpPr>
      <dsp:spPr>
        <a:xfrm rot="394937">
          <a:off x="1241384" y="2630602"/>
          <a:ext cx="497275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497275" y="1063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sp:txBody>
      <dsp:txXfrm>
        <a:off x="1477590" y="2628805"/>
        <a:ext cx="24863" cy="24863"/>
      </dsp:txXfrm>
    </dsp:sp>
    <dsp:sp modelId="{CA8779C5-C3D9-4456-A899-EB1AB1CE772F}">
      <dsp:nvSpPr>
        <dsp:cNvPr id="0" name=""/>
        <dsp:cNvSpPr/>
      </dsp:nvSpPr>
      <dsp:spPr>
        <a:xfrm>
          <a:off x="1737021" y="2091088"/>
          <a:ext cx="1234994" cy="115730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Demostrar Compromiso con la Competencia Profesional</a:t>
          </a:r>
          <a:r>
            <a:rPr lang="es-MX" sz="9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(Es responsabilidad de la administración)</a:t>
          </a:r>
          <a:endParaRPr lang="es-ES" sz="1050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770917" y="2124984"/>
        <a:ext cx="1167202" cy="1089509"/>
      </dsp:txXfrm>
    </dsp:sp>
    <dsp:sp modelId="{C864A1A5-2D3E-4A1C-B608-415E35E47B06}">
      <dsp:nvSpPr>
        <dsp:cNvPr id="0" name=""/>
        <dsp:cNvSpPr/>
      </dsp:nvSpPr>
      <dsp:spPr>
        <a:xfrm rot="18921468">
          <a:off x="2871867" y="2415170"/>
          <a:ext cx="694296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694296" y="1063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sp:txBody>
      <dsp:txXfrm>
        <a:off x="3201657" y="2408448"/>
        <a:ext cx="34714" cy="34714"/>
      </dsp:txXfrm>
    </dsp:sp>
    <dsp:sp modelId="{751B708F-55E6-49D7-9693-E180D65AC994}">
      <dsp:nvSpPr>
        <dsp:cNvPr id="0" name=""/>
        <dsp:cNvSpPr/>
      </dsp:nvSpPr>
      <dsp:spPr>
        <a:xfrm>
          <a:off x="3466014" y="1978336"/>
          <a:ext cx="4726040" cy="407072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Expectativas de Competencia Profesional.</a:t>
          </a:r>
          <a:r>
            <a:rPr lang="es-MX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(establecer el nivel de competencias (perfiles) de puestos claves y demás cargos)</a:t>
          </a:r>
        </a:p>
      </dsp:txBody>
      <dsp:txXfrm>
        <a:off x="3477937" y="1990259"/>
        <a:ext cx="4702194" cy="383226"/>
      </dsp:txXfrm>
    </dsp:sp>
    <dsp:sp modelId="{F5E9B968-4A1E-463C-85F8-86892E8B8DCF}">
      <dsp:nvSpPr>
        <dsp:cNvPr id="0" name=""/>
        <dsp:cNvSpPr/>
      </dsp:nvSpPr>
      <dsp:spPr>
        <a:xfrm>
          <a:off x="2972016" y="2659103"/>
          <a:ext cx="493997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493997" y="1063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sp:txBody>
      <dsp:txXfrm>
        <a:off x="3206665" y="2657389"/>
        <a:ext cx="24699" cy="24699"/>
      </dsp:txXfrm>
    </dsp:sp>
    <dsp:sp modelId="{4D19B317-2ED1-4EC2-835B-8A6A5725D07E}">
      <dsp:nvSpPr>
        <dsp:cNvPr id="0" name=""/>
        <dsp:cNvSpPr/>
      </dsp:nvSpPr>
      <dsp:spPr>
        <a:xfrm>
          <a:off x="3466014" y="2466202"/>
          <a:ext cx="4726040" cy="407072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Atracción, Desarrollo y Retención de Profesionales. </a:t>
          </a:r>
          <a:r>
            <a:rPr lang="es-MX" sz="105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(incluye orientación, motivación y reforzamiento)</a:t>
          </a:r>
        </a:p>
      </dsp:txBody>
      <dsp:txXfrm>
        <a:off x="3477937" y="2478125"/>
        <a:ext cx="4702194" cy="383226"/>
      </dsp:txXfrm>
    </dsp:sp>
    <dsp:sp modelId="{69B4AE11-8C8C-47F7-B19B-ABBE45E4FCA1}">
      <dsp:nvSpPr>
        <dsp:cNvPr id="0" name=""/>
        <dsp:cNvSpPr/>
      </dsp:nvSpPr>
      <dsp:spPr>
        <a:xfrm rot="2684677">
          <a:off x="2871252" y="2903910"/>
          <a:ext cx="695525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695525" y="1063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sp:txBody>
      <dsp:txXfrm>
        <a:off x="3201627" y="2897157"/>
        <a:ext cx="34776" cy="34776"/>
      </dsp:txXfrm>
    </dsp:sp>
    <dsp:sp modelId="{AECAE457-D89C-4869-B029-5182B78B51E8}">
      <dsp:nvSpPr>
        <dsp:cNvPr id="0" name=""/>
        <dsp:cNvSpPr/>
      </dsp:nvSpPr>
      <dsp:spPr>
        <a:xfrm>
          <a:off x="3466014" y="2955816"/>
          <a:ext cx="4726040" cy="407072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Planes y Preparativos para la Sucesión y</a:t>
          </a:r>
          <a:r>
            <a:rPr lang="es-MX" sz="105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Contingencias. </a:t>
          </a:r>
          <a:r>
            <a:rPr lang="es-MX" sz="105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(definirlos para garantizar la continuidad)</a:t>
          </a:r>
        </a:p>
      </dsp:txBody>
      <dsp:txXfrm>
        <a:off x="3477937" y="2967739"/>
        <a:ext cx="4702194" cy="383226"/>
      </dsp:txXfrm>
    </dsp:sp>
    <dsp:sp modelId="{1EBEBF0A-4E65-4589-991B-232BE352F71A}">
      <dsp:nvSpPr>
        <dsp:cNvPr id="0" name=""/>
        <dsp:cNvSpPr/>
      </dsp:nvSpPr>
      <dsp:spPr>
        <a:xfrm rot="4297712">
          <a:off x="706338" y="3345843"/>
          <a:ext cx="1567368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1567368" y="1063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sp:txBody>
      <dsp:txXfrm>
        <a:off x="1450838" y="3317294"/>
        <a:ext cx="78368" cy="78368"/>
      </dsp:txXfrm>
    </dsp:sp>
    <dsp:sp modelId="{43646937-70CC-4EA0-97AA-EC3A84D4FA59}">
      <dsp:nvSpPr>
        <dsp:cNvPr id="0" name=""/>
        <dsp:cNvSpPr/>
      </dsp:nvSpPr>
      <dsp:spPr>
        <a:xfrm>
          <a:off x="1737021" y="3341014"/>
          <a:ext cx="1234994" cy="151841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Establecer la Estructura para el Reforzamiento de la Rendición de Cuentas.</a:t>
          </a:r>
          <a:r>
            <a:rPr lang="es-MX" sz="105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(para que se evalué el SCII y se responsabilice al personal)</a:t>
          </a:r>
          <a:endParaRPr lang="es-MX" sz="1050" b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773193" y="3377186"/>
        <a:ext cx="1162650" cy="1446069"/>
      </dsp:txXfrm>
    </dsp:sp>
    <dsp:sp modelId="{37BE5A9E-9CCB-486D-B4FD-40B02A16F06F}">
      <dsp:nvSpPr>
        <dsp:cNvPr id="0" name=""/>
        <dsp:cNvSpPr/>
      </dsp:nvSpPr>
      <dsp:spPr>
        <a:xfrm rot="19990268">
          <a:off x="2942221" y="3964661"/>
          <a:ext cx="553586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553586" y="1063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sp:txBody>
      <dsp:txXfrm>
        <a:off x="3205175" y="3961457"/>
        <a:ext cx="27679" cy="27679"/>
      </dsp:txXfrm>
    </dsp:sp>
    <dsp:sp modelId="{5AD47A1D-DA7C-4A1E-BE27-F20911070A48}">
      <dsp:nvSpPr>
        <dsp:cNvPr id="0" name=""/>
        <dsp:cNvSpPr/>
      </dsp:nvSpPr>
      <dsp:spPr>
        <a:xfrm>
          <a:off x="3466014" y="3572992"/>
          <a:ext cx="4726040" cy="554759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Establecimiento de una Estructura para</a:t>
          </a:r>
          <a:r>
            <a:rPr lang="es-MX" sz="105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Responsabilizar al Personal por sus Obligaciones</a:t>
          </a:r>
          <a:r>
            <a:rPr lang="es-MX" sz="105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 Control Interno.</a:t>
          </a:r>
          <a:r>
            <a:rPr lang="es-MX" sz="105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(incluye  las organizaciones que se contraten “servicios tercerizados”)</a:t>
          </a:r>
          <a:r>
            <a:rPr lang="es-MX" sz="105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 </a:t>
          </a:r>
        </a:p>
      </dsp:txBody>
      <dsp:txXfrm>
        <a:off x="3482262" y="3589240"/>
        <a:ext cx="4693544" cy="522263"/>
      </dsp:txXfrm>
    </dsp:sp>
    <dsp:sp modelId="{9843E55F-0652-4CAD-B045-DF8FFEA4E0DD}">
      <dsp:nvSpPr>
        <dsp:cNvPr id="0" name=""/>
        <dsp:cNvSpPr/>
      </dsp:nvSpPr>
      <dsp:spPr>
        <a:xfrm rot="1994089">
          <a:off x="2923714" y="4251432"/>
          <a:ext cx="590601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590601" y="1063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>
                <a:lumMod val="50000"/>
                <a:lumOff val="50000"/>
              </a:schemeClr>
            </a:solidFill>
            <a:latin typeface="HelveticaNeueLT Std Lt" panose="020B0403020202020204" pitchFamily="34" charset="0"/>
          </a:endParaRPr>
        </a:p>
      </dsp:txBody>
      <dsp:txXfrm>
        <a:off x="3204250" y="4247302"/>
        <a:ext cx="29530" cy="29530"/>
      </dsp:txXfrm>
    </dsp:sp>
    <dsp:sp modelId="{1D6DE83C-3A9B-4C4A-86C8-20FBC9F600CC}">
      <dsp:nvSpPr>
        <dsp:cNvPr id="0" name=""/>
        <dsp:cNvSpPr/>
      </dsp:nvSpPr>
      <dsp:spPr>
        <a:xfrm>
          <a:off x="3466014" y="4220377"/>
          <a:ext cx="4726040" cy="407072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Consideración de las Presiones por las</a:t>
          </a:r>
          <a:r>
            <a:rPr lang="es-MX" sz="105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Responsabilidades Asignadas al Personal.</a:t>
          </a:r>
          <a:r>
            <a:rPr lang="es-MX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(equilibrar las presiones excesivas)</a:t>
          </a:r>
        </a:p>
      </dsp:txBody>
      <dsp:txXfrm>
        <a:off x="3477937" y="4232300"/>
        <a:ext cx="4702194" cy="38322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C0815-285F-4EC7-A496-8867D4B842C4}">
      <dsp:nvSpPr>
        <dsp:cNvPr id="0" name=""/>
        <dsp:cNvSpPr/>
      </dsp:nvSpPr>
      <dsp:spPr>
        <a:xfrm>
          <a:off x="210100" y="702251"/>
          <a:ext cx="3266236" cy="1194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HelveticaNeueLT Std Lt" panose="020B0403020202020204" pitchFamily="34" charset="0"/>
            </a:rPr>
            <a:t>El Titular del Órgano Fiscalizador, presentará al </a:t>
          </a:r>
          <a:r>
            <a:rPr lang="es-MX" sz="1300" b="1" u="sng" kern="1200" dirty="0">
              <a:latin typeface="HelveticaNeueLT Std Lt" panose="020B0403020202020204" pitchFamily="34" charset="0"/>
              <a:ea typeface="Times New Roman" panose="02020603050405020304" pitchFamily="18" charset="0"/>
            </a:rPr>
            <a:t>Titular de la Institución y al Titular de la Contraloría General, a más tardar, el último día hábil del mes de febrero.</a:t>
          </a:r>
          <a:r>
            <a:rPr lang="es-MX" sz="1300" b="1" kern="1200" dirty="0">
              <a:latin typeface="HelveticaNeueLT Std Lt" panose="020B0403020202020204" pitchFamily="34" charset="0"/>
              <a:ea typeface="Times New Roman" panose="02020603050405020304" pitchFamily="18" charset="0"/>
            </a:rPr>
            <a:t> </a:t>
          </a:r>
          <a:endParaRPr lang="es-ES" sz="1300" b="1" u="sng" kern="1200" dirty="0">
            <a:latin typeface="HelveticaNeueLT Std Lt" panose="020B0403020202020204" pitchFamily="34" charset="0"/>
          </a:endParaRPr>
        </a:p>
      </dsp:txBody>
      <dsp:txXfrm>
        <a:off x="245081" y="737232"/>
        <a:ext cx="3196274" cy="1124363"/>
      </dsp:txXfrm>
    </dsp:sp>
    <dsp:sp modelId="{F07063B3-D5F2-4B48-88BA-32E596A106D7}">
      <dsp:nvSpPr>
        <dsp:cNvPr id="0" name=""/>
        <dsp:cNvSpPr/>
      </dsp:nvSpPr>
      <dsp:spPr>
        <a:xfrm>
          <a:off x="3751200" y="1070472"/>
          <a:ext cx="582710" cy="4578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latin typeface="HelveticaNeueLT Std Lt" panose="020B0403020202020204" pitchFamily="34" charset="0"/>
          </a:endParaRPr>
        </a:p>
      </dsp:txBody>
      <dsp:txXfrm>
        <a:off x="3751200" y="1162049"/>
        <a:ext cx="445345" cy="274729"/>
      </dsp:txXfrm>
    </dsp:sp>
    <dsp:sp modelId="{3A5992D6-A16D-4DB0-8404-E6213B020EB9}">
      <dsp:nvSpPr>
        <dsp:cNvPr id="0" name=""/>
        <dsp:cNvSpPr/>
      </dsp:nvSpPr>
      <dsp:spPr>
        <a:xfrm>
          <a:off x="4575790" y="702251"/>
          <a:ext cx="3266236" cy="1194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HelveticaNeueLT Std Lt" panose="020B0403020202020204" pitchFamily="34" charset="0"/>
            </a:rPr>
            <a:t>El Titular del Órgano Fiscalizador, presentará al </a:t>
          </a:r>
          <a:r>
            <a:rPr lang="es-MX" sz="1300" b="1" u="sng" kern="1200" dirty="0">
              <a:latin typeface="HelveticaNeueLT Std Lt" panose="020B0403020202020204" pitchFamily="34" charset="0"/>
              <a:ea typeface="Times New Roman" panose="02020603050405020304" pitchFamily="18" charset="0"/>
            </a:rPr>
            <a:t>COCODI</a:t>
          </a:r>
          <a:r>
            <a:rPr lang="es-MX" sz="1300" kern="1200" dirty="0">
              <a:latin typeface="HelveticaNeueLT Std Lt" panose="020B0403020202020204" pitchFamily="34" charset="0"/>
              <a:ea typeface="Times New Roman" panose="02020603050405020304" pitchFamily="18" charset="0"/>
            </a:rPr>
            <a:t>, o en su caso, al </a:t>
          </a:r>
          <a:r>
            <a:rPr lang="es-MX" sz="1300" b="1" u="sng" kern="1200" dirty="0">
              <a:latin typeface="HelveticaNeueLT Std Lt" panose="020B0403020202020204" pitchFamily="34" charset="0"/>
              <a:ea typeface="Times New Roman" panose="02020603050405020304" pitchFamily="18" charset="0"/>
            </a:rPr>
            <a:t>Órgano de Gobierno en la primera Sesión Ordinaria</a:t>
          </a:r>
          <a:r>
            <a:rPr lang="es-MX" sz="1300" kern="1200" dirty="0">
              <a:latin typeface="HelveticaNeueLT Std Lt" panose="020B0403020202020204" pitchFamily="34" charset="0"/>
              <a:ea typeface="Times New Roman" panose="02020603050405020304" pitchFamily="18" charset="0"/>
            </a:rPr>
            <a:t>.</a:t>
          </a:r>
          <a:r>
            <a:rPr lang="es-ES" sz="1300" kern="1200" dirty="0">
              <a:latin typeface="HelveticaNeueLT Std Lt" panose="020B0403020202020204" pitchFamily="34" charset="0"/>
            </a:rPr>
            <a:t> </a:t>
          </a:r>
          <a:endParaRPr lang="es-ES" sz="1300" b="1" u="sng" kern="1200" dirty="0">
            <a:latin typeface="HelveticaNeueLT Std Lt" panose="020B0403020202020204" pitchFamily="34" charset="0"/>
          </a:endParaRPr>
        </a:p>
      </dsp:txBody>
      <dsp:txXfrm>
        <a:off x="4610771" y="737232"/>
        <a:ext cx="3196274" cy="112436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97D18-D52C-48D0-8CF8-E2607381700E}">
      <dsp:nvSpPr>
        <dsp:cNvPr id="0" name=""/>
        <dsp:cNvSpPr/>
      </dsp:nvSpPr>
      <dsp:spPr>
        <a:xfrm>
          <a:off x="0" y="65587"/>
          <a:ext cx="2175664" cy="1797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i="0" u="sng" kern="1200" dirty="0">
              <a:latin typeface="HelveticaNeueLT Std Lt" panose="020B0403020202020204" pitchFamily="34" charset="0"/>
            </a:rPr>
            <a:t>Presidente del Comité, Coordinador de Control Interno y Vocal Ejecutivo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kern="1200" dirty="0">
              <a:latin typeface="HelveticaNeueLT Std Lt" panose="020B0403020202020204" pitchFamily="34" charset="0"/>
            </a:rPr>
            <a:t>Determinan los </a:t>
          </a:r>
          <a:r>
            <a:rPr lang="es-ES" sz="1150" b="1" u="sng" kern="1200" dirty="0">
              <a:latin typeface="HelveticaNeueLT Std Lt" panose="020B0403020202020204" pitchFamily="34" charset="0"/>
            </a:rPr>
            <a:t>asuntos a tratar en la sesión del Comité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50" kern="1200" dirty="0">
            <a:latin typeface="HelveticaNeueLT Std Lt" panose="020B0403020202020204" pitchFamily="34" charset="0"/>
          </a:endParaRPr>
        </a:p>
      </dsp:txBody>
      <dsp:txXfrm>
        <a:off x="52658" y="118245"/>
        <a:ext cx="2070348" cy="1692546"/>
      </dsp:txXfrm>
    </dsp:sp>
    <dsp:sp modelId="{3DE7EAEC-FD7A-4B51-BBE3-79128822C688}">
      <dsp:nvSpPr>
        <dsp:cNvPr id="0" name=""/>
        <dsp:cNvSpPr/>
      </dsp:nvSpPr>
      <dsp:spPr>
        <a:xfrm rot="26086">
          <a:off x="2347035" y="734688"/>
          <a:ext cx="412874" cy="48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50" kern="120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sp:txBody>
      <dsp:txXfrm>
        <a:off x="2347037" y="830599"/>
        <a:ext cx="289012" cy="289142"/>
      </dsp:txXfrm>
    </dsp:sp>
    <dsp:sp modelId="{0D1C3DA7-FC72-43DC-BCC6-0281B3C35959}">
      <dsp:nvSpPr>
        <dsp:cNvPr id="0" name=""/>
        <dsp:cNvSpPr/>
      </dsp:nvSpPr>
      <dsp:spPr>
        <a:xfrm>
          <a:off x="2954650" y="125474"/>
          <a:ext cx="2360012" cy="1724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i="0" u="sng" kern="1200" dirty="0">
              <a:latin typeface="HelveticaNeueLT Std Lt" panose="020B0403020202020204" pitchFamily="34" charset="0"/>
            </a:rPr>
            <a:t>Coordinador de Control Interno 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kern="1200" dirty="0">
              <a:latin typeface="HelveticaNeueLT Std Lt" panose="020B0403020202020204" pitchFamily="34" charset="0"/>
            </a:rPr>
            <a:t>Solicita al Enlace del Comité la </a:t>
          </a:r>
          <a:r>
            <a:rPr lang="es-ES" sz="1150" b="1" u="sng" kern="1200" dirty="0">
              <a:latin typeface="HelveticaNeueLT Std Lt" panose="020B0403020202020204" pitchFamily="34" charset="0"/>
            </a:rPr>
            <a:t>integración de la información soporte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50" kern="1200" dirty="0">
            <a:latin typeface="HelveticaNeueLT Std Lt" panose="020B0403020202020204" pitchFamily="34" charset="0"/>
          </a:endParaRPr>
        </a:p>
      </dsp:txBody>
      <dsp:txXfrm>
        <a:off x="3005154" y="175978"/>
        <a:ext cx="2259004" cy="1623321"/>
      </dsp:txXfrm>
    </dsp:sp>
    <dsp:sp modelId="{D6A01AB2-490B-415C-BBC4-B5EDC9E00B45}">
      <dsp:nvSpPr>
        <dsp:cNvPr id="0" name=""/>
        <dsp:cNvSpPr/>
      </dsp:nvSpPr>
      <dsp:spPr>
        <a:xfrm>
          <a:off x="5485661" y="746686"/>
          <a:ext cx="411950" cy="48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50" kern="120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sp:txBody>
      <dsp:txXfrm>
        <a:off x="5485661" y="843067"/>
        <a:ext cx="288365" cy="289142"/>
      </dsp:txXfrm>
    </dsp:sp>
    <dsp:sp modelId="{4203244E-4AE3-4A95-8909-8F0FBBDC39FE}">
      <dsp:nvSpPr>
        <dsp:cNvPr id="0" name=""/>
        <dsp:cNvSpPr/>
      </dsp:nvSpPr>
      <dsp:spPr>
        <a:xfrm>
          <a:off x="6091929" y="125474"/>
          <a:ext cx="2266857" cy="1724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i="0" u="sng" kern="1200" dirty="0">
              <a:latin typeface="HelveticaNeueLT Std Lt" panose="020B0403020202020204" pitchFamily="34" charset="0"/>
            </a:rPr>
            <a:t>Enlace del COCODI 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kern="1200" dirty="0">
              <a:latin typeface="HelveticaNeueLT Std Lt" panose="020B0403020202020204" pitchFamily="34" charset="0"/>
            </a:rPr>
            <a:t>Solicita a las unidades administrativas responsables (incluido el Órgano Fiscalizador) la </a:t>
          </a:r>
          <a:r>
            <a:rPr lang="es-ES" sz="1150" b="1" u="sng" kern="1200" dirty="0">
              <a:latin typeface="HelveticaNeueLT Std Lt" panose="020B0403020202020204" pitchFamily="34" charset="0"/>
            </a:rPr>
            <a:t>información para integrar la carpeta electrónica</a:t>
          </a:r>
          <a:r>
            <a:rPr lang="es-ES" sz="1150" kern="1200" dirty="0">
              <a:latin typeface="HelveticaNeueLT Std Lt" panose="020B0403020202020204" pitchFamily="34" charset="0"/>
            </a:rPr>
            <a:t>. </a:t>
          </a:r>
        </a:p>
      </dsp:txBody>
      <dsp:txXfrm>
        <a:off x="6142433" y="175978"/>
        <a:ext cx="2165849" cy="1623321"/>
      </dsp:txXfrm>
    </dsp:sp>
    <dsp:sp modelId="{0A0F28DC-1366-456C-A290-1E59F24A6D2A}">
      <dsp:nvSpPr>
        <dsp:cNvPr id="0" name=""/>
        <dsp:cNvSpPr/>
      </dsp:nvSpPr>
      <dsp:spPr>
        <a:xfrm rot="5370596">
          <a:off x="7020382" y="2003657"/>
          <a:ext cx="431453" cy="48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50" kern="120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sp:txBody>
      <dsp:txXfrm rot="-5400000">
        <a:off x="7090983" y="2028885"/>
        <a:ext cx="289142" cy="302017"/>
      </dsp:txXfrm>
    </dsp:sp>
    <dsp:sp modelId="{FD9A6E0C-B315-444D-AE1C-573E102F826F}">
      <dsp:nvSpPr>
        <dsp:cNvPr id="0" name=""/>
        <dsp:cNvSpPr/>
      </dsp:nvSpPr>
      <dsp:spPr>
        <a:xfrm>
          <a:off x="6136777" y="2663836"/>
          <a:ext cx="2222008" cy="1890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i="0" u="sng" kern="1200" dirty="0">
              <a:latin typeface="HelveticaNeueLT Std Lt" panose="020B0403020202020204" pitchFamily="34" charset="0"/>
            </a:rPr>
            <a:t>Coordinador de Control Interno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b="1" u="sng" kern="1200" dirty="0">
              <a:latin typeface="HelveticaNeueLT Std Lt" panose="020B0403020202020204" pitchFamily="34" charset="0"/>
            </a:rPr>
            <a:t>Revisa y valida la información remitida por la áreas</a:t>
          </a:r>
          <a:r>
            <a:rPr lang="es-ES" sz="1150" kern="1200" dirty="0">
              <a:latin typeface="HelveticaNeueLT Std Lt" panose="020B0403020202020204" pitchFamily="34" charset="0"/>
            </a:rPr>
            <a:t>, 10 días hábiles previos a la sesión e instruye al Enlace del Comité la conformación de la carpeta electrónica en el Sistema Informático.</a:t>
          </a:r>
        </a:p>
      </dsp:txBody>
      <dsp:txXfrm>
        <a:off x="6192161" y="2719220"/>
        <a:ext cx="2111240" cy="1780179"/>
      </dsp:txXfrm>
    </dsp:sp>
    <dsp:sp modelId="{0650870D-A923-47BB-9721-1A33FB49D91A}">
      <dsp:nvSpPr>
        <dsp:cNvPr id="0" name=""/>
        <dsp:cNvSpPr/>
      </dsp:nvSpPr>
      <dsp:spPr>
        <a:xfrm rot="10800000">
          <a:off x="5553828" y="3368357"/>
          <a:ext cx="411950" cy="48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50" kern="120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sp:txBody>
      <dsp:txXfrm rot="10800000">
        <a:off x="5677413" y="3464738"/>
        <a:ext cx="288365" cy="289142"/>
      </dsp:txXfrm>
    </dsp:sp>
    <dsp:sp modelId="{8365E2A3-9C13-41A1-BA36-16EA29B94E96}">
      <dsp:nvSpPr>
        <dsp:cNvPr id="0" name=""/>
        <dsp:cNvSpPr/>
      </dsp:nvSpPr>
      <dsp:spPr>
        <a:xfrm>
          <a:off x="2999499" y="2663836"/>
          <a:ext cx="2360012" cy="1890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i="0" u="sng" kern="1200" dirty="0">
              <a:latin typeface="HelveticaNeueLT Std Lt" panose="020B0403020202020204" pitchFamily="34" charset="0"/>
            </a:rPr>
            <a:t>Enlace del COCODI </a:t>
          </a:r>
          <a:endParaRPr lang="es-MX" sz="1150" i="0" u="sng" kern="1200" dirty="0">
            <a:latin typeface="HelveticaNeueLT Std Lt" panose="020B0403020202020204" pitchFamily="34" charset="0"/>
          </a:endParaRP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b="1" u="sng" kern="1200" dirty="0">
              <a:latin typeface="HelveticaNeueLT Std Lt" panose="020B0403020202020204" pitchFamily="34" charset="0"/>
            </a:rPr>
            <a:t>Integra y captura la información en la carpeta electrónica </a:t>
          </a:r>
          <a:r>
            <a:rPr lang="es-MX" sz="1150" kern="1200" dirty="0">
              <a:latin typeface="HelveticaNeueLT Std Lt" panose="020B0403020202020204" pitchFamily="34" charset="0"/>
            </a:rPr>
            <a:t>del Sistema Informático con cinco días hábiles de anticipación a la celebración de la sesión del Comité.</a:t>
          </a:r>
        </a:p>
      </dsp:txBody>
      <dsp:txXfrm>
        <a:off x="3054883" y="2719220"/>
        <a:ext cx="2249244" cy="1780179"/>
      </dsp:txXfrm>
    </dsp:sp>
    <dsp:sp modelId="{20A7DDBB-8814-4F44-A151-9A3A72663EEA}">
      <dsp:nvSpPr>
        <dsp:cNvPr id="0" name=""/>
        <dsp:cNvSpPr/>
      </dsp:nvSpPr>
      <dsp:spPr>
        <a:xfrm rot="10800000">
          <a:off x="2416549" y="3368357"/>
          <a:ext cx="411950" cy="48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50" kern="120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sp:txBody>
      <dsp:txXfrm rot="10800000">
        <a:off x="2540134" y="3464738"/>
        <a:ext cx="288365" cy="289142"/>
      </dsp:txXfrm>
    </dsp:sp>
    <dsp:sp modelId="{AF046B91-20E6-49E7-A50D-7405DC0D0144}">
      <dsp:nvSpPr>
        <dsp:cNvPr id="0" name=""/>
        <dsp:cNvSpPr/>
      </dsp:nvSpPr>
      <dsp:spPr>
        <a:xfrm>
          <a:off x="7530" y="2663836"/>
          <a:ext cx="2214702" cy="1890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i="0" u="sng" kern="1200" dirty="0">
              <a:latin typeface="HelveticaNeueLT Std Lt" panose="020B0403020202020204" pitchFamily="34" charset="0"/>
            </a:rPr>
            <a:t>Vocal Ejecutivo </a:t>
          </a:r>
          <a:endParaRPr lang="es-MX" sz="1150" i="0" u="sng" kern="1200" dirty="0">
            <a:latin typeface="HelveticaNeueLT Std Lt" panose="020B0403020202020204" pitchFamily="34" charset="0"/>
          </a:endParaRP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b="1" u="sng" kern="1200" dirty="0">
              <a:latin typeface="HelveticaNeueLT Std Lt" panose="020B0403020202020204" pitchFamily="34" charset="0"/>
            </a:rPr>
            <a:t>Valida y verifica en el Sistema Informático la integración de la información en la carpeta electrónica </a:t>
          </a:r>
          <a:r>
            <a:rPr lang="es-MX" sz="1150" kern="1200" dirty="0">
              <a:latin typeface="HelveticaNeueLT Std Lt" panose="020B0403020202020204" pitchFamily="34" charset="0"/>
            </a:rPr>
            <a:t>y notifica con cinco días de anticipación a la fecha de la convocatoria de la sesión a los miembros e invitados del Comité</a:t>
          </a:r>
        </a:p>
      </dsp:txBody>
      <dsp:txXfrm>
        <a:off x="62914" y="2719220"/>
        <a:ext cx="2103934" cy="178017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97D18-D52C-48D0-8CF8-E2607381700E}">
      <dsp:nvSpPr>
        <dsp:cNvPr id="0" name=""/>
        <dsp:cNvSpPr/>
      </dsp:nvSpPr>
      <dsp:spPr>
        <a:xfrm>
          <a:off x="1090381" y="0"/>
          <a:ext cx="2584405" cy="1801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i="0" u="sng" kern="1200" dirty="0">
              <a:latin typeface="HelveticaNeueLT Std Lt" panose="020B0403020202020204" pitchFamily="34" charset="0"/>
            </a:rPr>
            <a:t>Miembros del Comité o Invitados</a:t>
          </a:r>
          <a:endParaRPr lang="es-MX" sz="1150" kern="1200" dirty="0">
            <a:latin typeface="HelveticaNeueLT Std Lt" panose="020B0403020202020204" pitchFamily="34" charset="0"/>
          </a:endParaRP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b="1" u="sng" kern="1200" dirty="0">
              <a:latin typeface="HelveticaNeueLT Std Lt" panose="020B0403020202020204" pitchFamily="34" charset="0"/>
            </a:rPr>
            <a:t>Analizan la carpeta electrónica </a:t>
          </a:r>
          <a:r>
            <a:rPr lang="es-MX" sz="1150" kern="1200" dirty="0">
              <a:latin typeface="HelveticaNeueLT Std Lt" panose="020B0403020202020204" pitchFamily="34" charset="0"/>
            </a:rPr>
            <a:t>a más tardar 24 horas previo a la sesión, presentar riesgos de atención inmediata y/o de corrupción a través de la cédula de problemáticas o situaciones críticas, proponer acuerdos sobre los temas a tratar en la sesión, y aprueban acuerdos en sesión ordinaria y/o extraordinaria.</a:t>
          </a:r>
        </a:p>
      </dsp:txBody>
      <dsp:txXfrm>
        <a:off x="1143149" y="52768"/>
        <a:ext cx="2478869" cy="1696103"/>
      </dsp:txXfrm>
    </dsp:sp>
    <dsp:sp modelId="{3DE7EAEC-FD7A-4B51-BBE3-79128822C688}">
      <dsp:nvSpPr>
        <dsp:cNvPr id="0" name=""/>
        <dsp:cNvSpPr/>
      </dsp:nvSpPr>
      <dsp:spPr>
        <a:xfrm rot="497">
          <a:off x="3847579" y="659603"/>
          <a:ext cx="416273" cy="4829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50" kern="120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47579" y="756177"/>
        <a:ext cx="291391" cy="289751"/>
      </dsp:txXfrm>
    </dsp:sp>
    <dsp:sp modelId="{0D1C3DA7-FC72-43DC-BCC6-0281B3C35959}">
      <dsp:nvSpPr>
        <dsp:cNvPr id="0" name=""/>
        <dsp:cNvSpPr/>
      </dsp:nvSpPr>
      <dsp:spPr>
        <a:xfrm>
          <a:off x="4460209" y="37346"/>
          <a:ext cx="2803393" cy="1727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i="0" u="sng" kern="1200" dirty="0">
              <a:latin typeface="HelveticaNeueLT Std Lt" panose="020B0403020202020204" pitchFamily="34" charset="0"/>
            </a:rPr>
            <a:t>Miembros del Comité o Invitados</a:t>
          </a:r>
          <a:endParaRPr lang="es-MX" sz="1150" i="0" u="sng" kern="1200" dirty="0">
            <a:latin typeface="HelveticaNeueLT Std Lt" panose="020B0403020202020204" pitchFamily="34" charset="0"/>
          </a:endParaRP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>
              <a:latin typeface="HelveticaNeueLT Std Lt" panose="020B0403020202020204" pitchFamily="34" charset="0"/>
            </a:rPr>
            <a:t>Participan en la sesión para el </a:t>
          </a:r>
          <a:r>
            <a:rPr lang="es-MX" sz="1150" b="1" u="sng" kern="1200" dirty="0">
              <a:latin typeface="HelveticaNeueLT Std Lt" panose="020B0403020202020204" pitchFamily="34" charset="0"/>
            </a:rPr>
            <a:t>desahogo de los asuntos </a:t>
          </a:r>
          <a:r>
            <a:rPr lang="es-MX" sz="1150" kern="1200" dirty="0">
              <a:latin typeface="HelveticaNeueLT Std Lt" panose="020B0403020202020204" pitchFamily="34" charset="0"/>
            </a:rPr>
            <a:t>específicos de la Orden del Día, proponen y aprueban acuerdos, y las demás necesarias para el logro de los objetivos del Comité.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50" kern="1200" dirty="0">
            <a:latin typeface="HelveticaNeueLT Std Lt" panose="020B0403020202020204" pitchFamily="34" charset="0"/>
          </a:endParaRPr>
        </a:p>
      </dsp:txBody>
      <dsp:txXfrm>
        <a:off x="4510819" y="87956"/>
        <a:ext cx="2702173" cy="1626731"/>
      </dsp:txXfrm>
    </dsp:sp>
    <dsp:sp modelId="{D6A01AB2-490B-415C-BBC4-B5EDC9E00B45}">
      <dsp:nvSpPr>
        <dsp:cNvPr id="0" name=""/>
        <dsp:cNvSpPr/>
      </dsp:nvSpPr>
      <dsp:spPr>
        <a:xfrm rot="5210335">
          <a:off x="5767189" y="1765412"/>
          <a:ext cx="305237" cy="368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50" kern="120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sp:txBody>
      <dsp:txXfrm rot="-5400000">
        <a:off x="5806672" y="1797214"/>
        <a:ext cx="221222" cy="213666"/>
      </dsp:txXfrm>
    </dsp:sp>
    <dsp:sp modelId="{4203244E-4AE3-4A95-8909-8F0FBBDC39FE}">
      <dsp:nvSpPr>
        <dsp:cNvPr id="0" name=""/>
        <dsp:cNvSpPr/>
      </dsp:nvSpPr>
      <dsp:spPr>
        <a:xfrm>
          <a:off x="4631975" y="2145638"/>
          <a:ext cx="2692731" cy="1727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i="0" u="sng" kern="1200" dirty="0">
              <a:latin typeface="HelveticaNeueLT Std Lt" panose="020B0403020202020204" pitchFamily="34" charset="0"/>
            </a:rPr>
            <a:t>Vocal Ejecutivo</a:t>
          </a:r>
          <a:r>
            <a:rPr lang="es-MX" sz="1150" i="1" kern="1200" dirty="0">
              <a:latin typeface="HelveticaNeueLT Std Lt" panose="020B0403020202020204" pitchFamily="34" charset="0"/>
            </a:rPr>
            <a:t>:</a:t>
          </a:r>
          <a:endParaRPr lang="es-MX" sz="1150" kern="1200" dirty="0">
            <a:latin typeface="HelveticaNeueLT Std Lt" panose="020B0403020202020204" pitchFamily="34" charset="0"/>
          </a:endParaRP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b="1" u="sng" kern="1200" dirty="0">
              <a:latin typeface="HelveticaNeueLT Std Lt" panose="020B0403020202020204" pitchFamily="34" charset="0"/>
            </a:rPr>
            <a:t>Elabora y envía proyecto de acuerdos </a:t>
          </a:r>
          <a:r>
            <a:rPr lang="es-MX" sz="1150" kern="1200" dirty="0">
              <a:latin typeface="HelveticaNeueLT Std Lt" panose="020B0403020202020204" pitchFamily="34" charset="0"/>
            </a:rPr>
            <a:t>a los responsables de su atención, así como el Acta a los Miembros del Comité y a los invitados que acudieron a la sesión, para su revisión y/o comentarios o aceptación a efecto de elaborar el acta definitiva</a:t>
          </a:r>
          <a:r>
            <a:rPr lang="es-MX" sz="1150" i="1" kern="1200" dirty="0">
              <a:latin typeface="HelveticaNeueLT Std Lt" panose="020B0403020202020204" pitchFamily="34" charset="0"/>
            </a:rPr>
            <a:t>.</a:t>
          </a:r>
        </a:p>
      </dsp:txBody>
      <dsp:txXfrm>
        <a:off x="4682585" y="2196248"/>
        <a:ext cx="2591511" cy="1626731"/>
      </dsp:txXfrm>
    </dsp:sp>
    <dsp:sp modelId="{0A0F28DC-1366-456C-A290-1E59F24A6D2A}">
      <dsp:nvSpPr>
        <dsp:cNvPr id="0" name=""/>
        <dsp:cNvSpPr/>
      </dsp:nvSpPr>
      <dsp:spPr>
        <a:xfrm rot="10776516">
          <a:off x="4001968" y="2780136"/>
          <a:ext cx="445212" cy="4829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50" kern="120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 pitchFamily="34" charset="0"/>
          </a:endParaRPr>
        </a:p>
      </dsp:txBody>
      <dsp:txXfrm rot="10800000">
        <a:off x="4135530" y="2876263"/>
        <a:ext cx="311648" cy="289751"/>
      </dsp:txXfrm>
    </dsp:sp>
    <dsp:sp modelId="{FD9A6E0C-B315-444D-AE1C-573E102F826F}">
      <dsp:nvSpPr>
        <dsp:cNvPr id="0" name=""/>
        <dsp:cNvSpPr/>
      </dsp:nvSpPr>
      <dsp:spPr>
        <a:xfrm>
          <a:off x="1152518" y="2086105"/>
          <a:ext cx="2639454" cy="1894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i="0" u="sng" kern="1200" dirty="0">
              <a:latin typeface="HelveticaNeueLT Std Lt" panose="020B0403020202020204" pitchFamily="34" charset="0"/>
            </a:rPr>
            <a:t>Vocal Ejecutivo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50" kern="1200" dirty="0">
              <a:latin typeface="HelveticaNeueLT Std Lt" panose="020B0403020202020204" pitchFamily="34" charset="0"/>
            </a:rPr>
            <a:t>Formaliza el </a:t>
          </a:r>
          <a:r>
            <a:rPr lang="es-MX" sz="1150" b="1" u="sng" kern="1200" dirty="0">
              <a:latin typeface="HelveticaNeueLT Std Lt" panose="020B0403020202020204" pitchFamily="34" charset="0"/>
            </a:rPr>
            <a:t>Acta de la sesión </a:t>
          </a:r>
          <a:r>
            <a:rPr lang="es-MX" sz="1150" kern="1200" dirty="0">
              <a:latin typeface="HelveticaNeueLT Std Lt" panose="020B0403020202020204" pitchFamily="34" charset="0"/>
            </a:rPr>
            <a:t>recabando las firmas de los miembros del Comité e invitados, e incorpora al Sistema Informático.</a:t>
          </a:r>
        </a:p>
      </dsp:txBody>
      <dsp:txXfrm>
        <a:off x="1208018" y="2141605"/>
        <a:ext cx="2528454" cy="1783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7717A-A317-4FBC-9648-B14A1F7AEE10}">
      <dsp:nvSpPr>
        <dsp:cNvPr id="0" name=""/>
        <dsp:cNvSpPr/>
      </dsp:nvSpPr>
      <dsp:spPr>
        <a:xfrm>
          <a:off x="25658" y="1376558"/>
          <a:ext cx="1406151" cy="2779062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Administración de Riesgos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050" kern="1200" dirty="0">
            <a:solidFill>
              <a:schemeClr val="tx1">
                <a:lumMod val="65000"/>
                <a:lumOff val="35000"/>
              </a:schemeClr>
            </a:solidFill>
            <a:effectLst/>
            <a:latin typeface="HelveticaNeueLT Std Lt" panose="020B0403020202020204" pitchFamily="34" charset="0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Proceso dinámico desarrollado para identificar, analizar, evaluar, responder, supervisar y comunicar los riesgos, incluidos los de corrupción, inherentes o asociados a los procesos por los cuales se logra el mandato de la institución.</a:t>
          </a:r>
          <a:endParaRPr lang="es-ES" sz="1000" b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66843" y="1417743"/>
        <a:ext cx="1323781" cy="2696692"/>
      </dsp:txXfrm>
    </dsp:sp>
    <dsp:sp modelId="{392355EF-0978-4D5A-8BD9-6FD2C380416C}">
      <dsp:nvSpPr>
        <dsp:cNvPr id="0" name=""/>
        <dsp:cNvSpPr/>
      </dsp:nvSpPr>
      <dsp:spPr>
        <a:xfrm rot="16755805">
          <a:off x="442088" y="1594260"/>
          <a:ext cx="2359213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2359213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562715" y="1542886"/>
        <a:ext cx="117960" cy="117960"/>
      </dsp:txXfrm>
    </dsp:sp>
    <dsp:sp modelId="{4F5EBE9A-C228-483E-96F8-746ADA795792}">
      <dsp:nvSpPr>
        <dsp:cNvPr id="0" name=""/>
        <dsp:cNvSpPr/>
      </dsp:nvSpPr>
      <dsp:spPr>
        <a:xfrm>
          <a:off x="1811581" y="3555"/>
          <a:ext cx="2008402" cy="868176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Definir Metas y Objetivos institucionales.</a:t>
          </a:r>
          <a:r>
            <a:rPr lang="es-MX" sz="105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(alineados misión, visión, al PND-PED y programas institucionales)</a:t>
          </a:r>
          <a:endParaRPr lang="es-ES" sz="1050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837009" y="28983"/>
        <a:ext cx="1957546" cy="817320"/>
      </dsp:txXfrm>
    </dsp:sp>
    <dsp:sp modelId="{3B15911B-95CF-49ED-85D1-AE9239693532}">
      <dsp:nvSpPr>
        <dsp:cNvPr id="0" name=""/>
        <dsp:cNvSpPr/>
      </dsp:nvSpPr>
      <dsp:spPr>
        <a:xfrm rot="20878166">
          <a:off x="3815621" y="388642"/>
          <a:ext cx="397201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397201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004292" y="386318"/>
        <a:ext cx="19860" cy="19860"/>
      </dsp:txXfrm>
    </dsp:sp>
    <dsp:sp modelId="{18F6F4AF-B4EA-463C-AB71-33B143F1B5E1}">
      <dsp:nvSpPr>
        <dsp:cNvPr id="0" name=""/>
        <dsp:cNvSpPr/>
      </dsp:nvSpPr>
      <dsp:spPr>
        <a:xfrm>
          <a:off x="4208461" y="53943"/>
          <a:ext cx="4059604" cy="601819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Definición de Objetivos. </a:t>
          </a:r>
          <a:r>
            <a:rPr lang="es-MX" sz="105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en términos </a:t>
          </a:r>
          <a:r>
            <a:rPr lang="es-MX" sz="100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específicos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(comunicados y entendidos en todos los niveles) y </a:t>
          </a:r>
          <a:r>
            <a:rPr lang="es-MX" sz="100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medibles </a:t>
          </a:r>
          <a:r>
            <a:rPr lang="es-MX" sz="10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(cuantitativa y/o cualitativamente); contar con indicadores de desempeño).</a:t>
          </a:r>
          <a:endParaRPr lang="es-MX" sz="1000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4226088" y="71570"/>
        <a:ext cx="4024350" cy="566565"/>
      </dsp:txXfrm>
    </dsp:sp>
    <dsp:sp modelId="{D1B5C0D3-9F73-406E-AA48-C834B7BCCA04}">
      <dsp:nvSpPr>
        <dsp:cNvPr id="0" name=""/>
        <dsp:cNvSpPr/>
      </dsp:nvSpPr>
      <dsp:spPr>
        <a:xfrm rot="17300935">
          <a:off x="1018506" y="2185962"/>
          <a:ext cx="1206378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1206378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591536" y="2163408"/>
        <a:ext cx="60318" cy="60318"/>
      </dsp:txXfrm>
    </dsp:sp>
    <dsp:sp modelId="{752B29FB-6387-45DE-818F-7F9F5A9A2DAB}">
      <dsp:nvSpPr>
        <dsp:cNvPr id="0" name=""/>
        <dsp:cNvSpPr/>
      </dsp:nvSpPr>
      <dsp:spPr>
        <a:xfrm>
          <a:off x="1811581" y="1029756"/>
          <a:ext cx="2008402" cy="1182579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Identificar, Analizar y Responder a los Riesgos. </a:t>
          </a:r>
          <a:r>
            <a:rPr lang="es-MX" sz="105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(en todos los procesos, para diseñar las acciones (PTAR) que permitan controlar y/o mitigar los riesgos y aseguren el logro de los objetivos institucionales)</a:t>
          </a:r>
          <a:endParaRPr lang="es-ES" sz="1050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846218" y="1064393"/>
        <a:ext cx="1939128" cy="1113305"/>
      </dsp:txXfrm>
    </dsp:sp>
    <dsp:sp modelId="{C86871A6-3646-4EE4-AE64-203D00B4EA75}">
      <dsp:nvSpPr>
        <dsp:cNvPr id="0" name=""/>
        <dsp:cNvSpPr/>
      </dsp:nvSpPr>
      <dsp:spPr>
        <a:xfrm rot="18156590">
          <a:off x="3651668" y="1305944"/>
          <a:ext cx="730082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730082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998457" y="1295298"/>
        <a:ext cx="36504" cy="36504"/>
      </dsp:txXfrm>
    </dsp:sp>
    <dsp:sp modelId="{D0A6E12E-0F75-4F49-8411-F7122ACD637D}">
      <dsp:nvSpPr>
        <dsp:cNvPr id="0" name=""/>
        <dsp:cNvSpPr/>
      </dsp:nvSpPr>
      <dsp:spPr>
        <a:xfrm>
          <a:off x="4213436" y="740689"/>
          <a:ext cx="4059604" cy="530730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Identificación de Riesgos. </a:t>
          </a:r>
          <a:r>
            <a:rPr lang="es-MX" sz="105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para proporcionar una base que permita dar respuesta  a ellos; considerar todas las interacciones significativas internas y externas)</a:t>
          </a:r>
        </a:p>
      </dsp:txBody>
      <dsp:txXfrm>
        <a:off x="4228981" y="756234"/>
        <a:ext cx="4028514" cy="499640"/>
      </dsp:txXfrm>
    </dsp:sp>
    <dsp:sp modelId="{2C76B968-BF73-4207-8171-16AAA78AB54F}">
      <dsp:nvSpPr>
        <dsp:cNvPr id="0" name=""/>
        <dsp:cNvSpPr/>
      </dsp:nvSpPr>
      <dsp:spPr>
        <a:xfrm rot="3318">
          <a:off x="3819983" y="1613630"/>
          <a:ext cx="393452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393452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006873" y="1611400"/>
        <a:ext cx="19672" cy="19672"/>
      </dsp:txXfrm>
    </dsp:sp>
    <dsp:sp modelId="{E25E2081-0D58-41A9-BE93-11CCE4C9F2D7}">
      <dsp:nvSpPr>
        <dsp:cNvPr id="0" name=""/>
        <dsp:cNvSpPr/>
      </dsp:nvSpPr>
      <dsp:spPr>
        <a:xfrm>
          <a:off x="4213436" y="1384069"/>
          <a:ext cx="4059604" cy="474714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Análisis de Riesgos.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(para identificar su </a:t>
          </a:r>
          <a:r>
            <a:rPr lang="es-MX" sz="100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relevancia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(el efecto en el logro de objetivos), la </a:t>
          </a:r>
          <a:r>
            <a:rPr lang="es-MX" sz="100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importancia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(magnitud del impacto, probabilidad de ocurrencia y naturaleza del riesgo)</a:t>
          </a:r>
        </a:p>
      </dsp:txBody>
      <dsp:txXfrm>
        <a:off x="4227340" y="1397973"/>
        <a:ext cx="4031796" cy="446906"/>
      </dsp:txXfrm>
    </dsp:sp>
    <dsp:sp modelId="{DB3FCF44-459F-40ED-81A3-5927CC404354}">
      <dsp:nvSpPr>
        <dsp:cNvPr id="0" name=""/>
        <dsp:cNvSpPr/>
      </dsp:nvSpPr>
      <dsp:spPr>
        <a:xfrm rot="3390434">
          <a:off x="3665768" y="1900405"/>
          <a:ext cx="688201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688201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992664" y="1890806"/>
        <a:ext cx="34410" cy="34410"/>
      </dsp:txXfrm>
    </dsp:sp>
    <dsp:sp modelId="{278EFAAF-2302-4476-A99D-6657A104C814}">
      <dsp:nvSpPr>
        <dsp:cNvPr id="0" name=""/>
        <dsp:cNvSpPr/>
      </dsp:nvSpPr>
      <dsp:spPr>
        <a:xfrm>
          <a:off x="4199754" y="1957619"/>
          <a:ext cx="4059604" cy="474714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Respuesta a los Riesgos</a:t>
          </a:r>
          <a:r>
            <a:rPr lang="es-MX" sz="105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(a través de PTAR, para que estén controlados; se evaluará periódicamente para asegurar la efectividad de las acciones de control) </a:t>
          </a:r>
        </a:p>
      </dsp:txBody>
      <dsp:txXfrm>
        <a:off x="4213658" y="1971523"/>
        <a:ext cx="4031796" cy="446906"/>
      </dsp:txXfrm>
    </dsp:sp>
    <dsp:sp modelId="{EA268824-8D58-4785-93E8-B6B7BDD31083}">
      <dsp:nvSpPr>
        <dsp:cNvPr id="0" name=""/>
        <dsp:cNvSpPr/>
      </dsp:nvSpPr>
      <dsp:spPr>
        <a:xfrm rot="3816189">
          <a:off x="1194588" y="3141058"/>
          <a:ext cx="854213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854213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600340" y="3127309"/>
        <a:ext cx="42710" cy="42710"/>
      </dsp:txXfrm>
    </dsp:sp>
    <dsp:sp modelId="{A3BD82A5-AE6C-4E05-8375-F8B167DF7770}">
      <dsp:nvSpPr>
        <dsp:cNvPr id="0" name=""/>
        <dsp:cNvSpPr/>
      </dsp:nvSpPr>
      <dsp:spPr>
        <a:xfrm>
          <a:off x="1811581" y="2789081"/>
          <a:ext cx="2008402" cy="148431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Considerar el Riesgo de Corrupción.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(posibilidad de ocurrencia de actos de corrupción se realizara el mismo proceso de los demás riesgos)</a:t>
          </a:r>
          <a:endParaRPr lang="es-ES" sz="1000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855055" y="2832555"/>
        <a:ext cx="1921454" cy="1397369"/>
      </dsp:txXfrm>
    </dsp:sp>
    <dsp:sp modelId="{CE10EF87-69E9-4930-9C76-A5F14510D4EB}">
      <dsp:nvSpPr>
        <dsp:cNvPr id="0" name=""/>
        <dsp:cNvSpPr/>
      </dsp:nvSpPr>
      <dsp:spPr>
        <a:xfrm rot="17907281">
          <a:off x="3611337" y="3173247"/>
          <a:ext cx="797062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797062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989942" y="3160926"/>
        <a:ext cx="39853" cy="39853"/>
      </dsp:txXfrm>
    </dsp:sp>
    <dsp:sp modelId="{AF924914-1816-4255-962A-1018C54BD625}">
      <dsp:nvSpPr>
        <dsp:cNvPr id="0" name=""/>
        <dsp:cNvSpPr/>
      </dsp:nvSpPr>
      <dsp:spPr>
        <a:xfrm>
          <a:off x="4199754" y="2503540"/>
          <a:ext cx="4059604" cy="653852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Tipos de Corrupción.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(Informes fraudulentos, conflicto de interés, utilización de recursos a fines distintos, trafico de influencias, </a:t>
          </a:r>
          <a:r>
            <a:rPr lang="es-MX" sz="1000" i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etc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; también se deben considerar  faltas a la integridad </a:t>
          </a:r>
          <a:r>
            <a:rPr lang="es-MX" sz="1000" i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ej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: desperdicio de recursos, </a:t>
          </a:r>
          <a:r>
            <a:rPr lang="es-MX" sz="1000" i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etc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) </a:t>
          </a:r>
        </a:p>
      </dsp:txBody>
      <dsp:txXfrm>
        <a:off x="4218905" y="2522691"/>
        <a:ext cx="4021302" cy="615550"/>
      </dsp:txXfrm>
    </dsp:sp>
    <dsp:sp modelId="{FE4C1D21-51C0-42B8-8422-2ABDE900E0EF}">
      <dsp:nvSpPr>
        <dsp:cNvPr id="0" name=""/>
        <dsp:cNvSpPr/>
      </dsp:nvSpPr>
      <dsp:spPr>
        <a:xfrm rot="108182">
          <a:off x="3819882" y="3530015"/>
          <a:ext cx="405630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405630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012557" y="3527480"/>
        <a:ext cx="20281" cy="20281"/>
      </dsp:txXfrm>
    </dsp:sp>
    <dsp:sp modelId="{AFD0CE22-9CA1-401D-889F-599B30A3C3EA}">
      <dsp:nvSpPr>
        <dsp:cNvPr id="0" name=""/>
        <dsp:cNvSpPr/>
      </dsp:nvSpPr>
      <dsp:spPr>
        <a:xfrm>
          <a:off x="4225413" y="3228362"/>
          <a:ext cx="4059604" cy="631279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Factores de Riesgo de Corrupción.</a:t>
          </a:r>
          <a:r>
            <a:rPr lang="es-MX" sz="10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(esto no implican necesariamente un acto de corrupción, pero están presentes cuando estos ocurren </a:t>
          </a:r>
          <a:r>
            <a:rPr lang="es-MX" sz="1000" i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ej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: abuso, desperdicio, actitud, presiones)</a:t>
          </a:r>
        </a:p>
      </dsp:txBody>
      <dsp:txXfrm>
        <a:off x="4243903" y="3246852"/>
        <a:ext cx="4022624" cy="594299"/>
      </dsp:txXfrm>
    </dsp:sp>
    <dsp:sp modelId="{805C96F9-2096-4682-9760-7C7E42BBB9A2}">
      <dsp:nvSpPr>
        <dsp:cNvPr id="0" name=""/>
        <dsp:cNvSpPr/>
      </dsp:nvSpPr>
      <dsp:spPr>
        <a:xfrm rot="3623326">
          <a:off x="3612437" y="3880313"/>
          <a:ext cx="820522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820522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002185" y="3867407"/>
        <a:ext cx="41026" cy="41026"/>
      </dsp:txXfrm>
    </dsp:sp>
    <dsp:sp modelId="{AB94A25E-D80F-4DE4-BAE0-C9D9DCBAD075}">
      <dsp:nvSpPr>
        <dsp:cNvPr id="0" name=""/>
        <dsp:cNvSpPr/>
      </dsp:nvSpPr>
      <dsp:spPr>
        <a:xfrm>
          <a:off x="4225413" y="3930674"/>
          <a:ext cx="4059604" cy="627852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Respuesta a los Riesgos de Corrupción</a:t>
          </a:r>
          <a:r>
            <a:rPr lang="es-MX" sz="10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</a:t>
          </a:r>
          <a:r>
            <a:rPr lang="es-MX" sz="10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realizará igual que los demás riesgos, implementar controles anticorrupción </a:t>
          </a:r>
          <a:r>
            <a:rPr lang="es-MX" sz="1000" i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ej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: reorganización de operaciones y reasignación de puestos)</a:t>
          </a:r>
        </a:p>
      </dsp:txBody>
      <dsp:txXfrm>
        <a:off x="4243802" y="3949063"/>
        <a:ext cx="4022826" cy="591074"/>
      </dsp:txXfrm>
    </dsp:sp>
    <dsp:sp modelId="{1EBEBF0A-4E65-4589-991B-232BE352F71A}">
      <dsp:nvSpPr>
        <dsp:cNvPr id="0" name=""/>
        <dsp:cNvSpPr/>
      </dsp:nvSpPr>
      <dsp:spPr>
        <a:xfrm rot="4850530">
          <a:off x="428606" y="3936365"/>
          <a:ext cx="2386178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2386178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562041" y="3884316"/>
        <a:ext cx="119308" cy="119308"/>
      </dsp:txXfrm>
    </dsp:sp>
    <dsp:sp modelId="{43646937-70CC-4EA0-97AA-EC3A84D4FA59}">
      <dsp:nvSpPr>
        <dsp:cNvPr id="0" name=""/>
        <dsp:cNvSpPr/>
      </dsp:nvSpPr>
      <dsp:spPr>
        <a:xfrm>
          <a:off x="1811581" y="4715082"/>
          <a:ext cx="2008402" cy="81354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Identificar, Analizar y Responder al Cambio</a:t>
          </a:r>
        </a:p>
      </dsp:txBody>
      <dsp:txXfrm>
        <a:off x="1835409" y="4738910"/>
        <a:ext cx="1960746" cy="765885"/>
      </dsp:txXfrm>
    </dsp:sp>
    <dsp:sp modelId="{F6382F3B-9BBA-4EEC-B4FE-156033772546}">
      <dsp:nvSpPr>
        <dsp:cNvPr id="0" name=""/>
        <dsp:cNvSpPr/>
      </dsp:nvSpPr>
      <dsp:spPr>
        <a:xfrm rot="19639999">
          <a:off x="3781894" y="4984272"/>
          <a:ext cx="481608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481608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010658" y="4979838"/>
        <a:ext cx="24080" cy="24080"/>
      </dsp:txXfrm>
    </dsp:sp>
    <dsp:sp modelId="{109712AB-065C-49DB-95CA-2A05E2B0E83B}">
      <dsp:nvSpPr>
        <dsp:cNvPr id="0" name=""/>
        <dsp:cNvSpPr/>
      </dsp:nvSpPr>
      <dsp:spPr>
        <a:xfrm>
          <a:off x="4225413" y="4643158"/>
          <a:ext cx="4059604" cy="43749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Identificación del Cambio.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(prevenir y planear acciones ante cambios significativos internos y externos</a:t>
          </a:r>
        </a:p>
      </dsp:txBody>
      <dsp:txXfrm>
        <a:off x="4238227" y="4655972"/>
        <a:ext cx="4033976" cy="411863"/>
      </dsp:txXfrm>
    </dsp:sp>
    <dsp:sp modelId="{DA15049F-237C-4C4C-93E6-551D0BE707AC}">
      <dsp:nvSpPr>
        <dsp:cNvPr id="0" name=""/>
        <dsp:cNvSpPr/>
      </dsp:nvSpPr>
      <dsp:spPr>
        <a:xfrm rot="1947690">
          <a:off x="3782444" y="5243199"/>
          <a:ext cx="480508" cy="15212"/>
        </a:xfrm>
        <a:custGeom>
          <a:avLst/>
          <a:gdLst/>
          <a:ahLst/>
          <a:cxnLst/>
          <a:rect l="0" t="0" r="0" b="0"/>
          <a:pathLst>
            <a:path>
              <a:moveTo>
                <a:pt x="0" y="7606"/>
              </a:moveTo>
              <a:lnTo>
                <a:pt x="480508" y="760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010685" y="5238792"/>
        <a:ext cx="24025" cy="24025"/>
      </dsp:txXfrm>
    </dsp:sp>
    <dsp:sp modelId="{B9E2ECF6-F738-4C4B-A280-9DD4B945B834}">
      <dsp:nvSpPr>
        <dsp:cNvPr id="0" name=""/>
        <dsp:cNvSpPr/>
      </dsp:nvSpPr>
      <dsp:spPr>
        <a:xfrm>
          <a:off x="4225413" y="5142400"/>
          <a:ext cx="4059604" cy="474714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Análisis y Respuesta al Cambio.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(responder a los cambios identificados y riesgos asociados para mantener un control interno apropiado)</a:t>
          </a:r>
        </a:p>
      </dsp:txBody>
      <dsp:txXfrm>
        <a:off x="4239317" y="5156304"/>
        <a:ext cx="4031796" cy="446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7717A-A317-4FBC-9648-B14A1F7AEE10}">
      <dsp:nvSpPr>
        <dsp:cNvPr id="0" name=""/>
        <dsp:cNvSpPr/>
      </dsp:nvSpPr>
      <dsp:spPr>
        <a:xfrm>
          <a:off x="100897" y="1776711"/>
          <a:ext cx="1351366" cy="267078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Actividades de Control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Acciones que define y desarrolla la Administración mediante políticas, procedimientos y tecnologías de la información con el objetivo de alcanzar las metas y objetivos institucionales; así como prevenir y administrar los riesgos, incluidos los de corrupción.</a:t>
          </a:r>
          <a:endParaRPr lang="es-ES" sz="1000" b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40477" y="1816291"/>
        <a:ext cx="1272206" cy="2591627"/>
      </dsp:txXfrm>
    </dsp:sp>
    <dsp:sp modelId="{392355EF-0978-4D5A-8BD9-6FD2C380416C}">
      <dsp:nvSpPr>
        <dsp:cNvPr id="0" name=""/>
        <dsp:cNvSpPr/>
      </dsp:nvSpPr>
      <dsp:spPr>
        <a:xfrm rot="16867421">
          <a:off x="599909" y="2068530"/>
          <a:ext cx="2112211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2112211" y="7309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603210" y="2023034"/>
        <a:ext cx="105610" cy="105610"/>
      </dsp:txXfrm>
    </dsp:sp>
    <dsp:sp modelId="{4F5EBE9A-C228-483E-96F8-746ADA795792}">
      <dsp:nvSpPr>
        <dsp:cNvPr id="0" name=""/>
        <dsp:cNvSpPr/>
      </dsp:nvSpPr>
      <dsp:spPr>
        <a:xfrm>
          <a:off x="1859767" y="622399"/>
          <a:ext cx="1688046" cy="83435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Diseñar Actividades de Control.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(La administración las diseñara, actualizara y garantizará la suficiencia e idoneidad)</a:t>
          </a:r>
          <a:endParaRPr lang="es-ES" sz="900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884204" y="646836"/>
        <a:ext cx="1639172" cy="785477"/>
      </dsp:txXfrm>
    </dsp:sp>
    <dsp:sp modelId="{E6060091-33F1-4C19-8879-9711CCD7D889}">
      <dsp:nvSpPr>
        <dsp:cNvPr id="0" name=""/>
        <dsp:cNvSpPr/>
      </dsp:nvSpPr>
      <dsp:spPr>
        <a:xfrm rot="17424203">
          <a:off x="3246585" y="598828"/>
          <a:ext cx="924902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924902" y="730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85914" y="583015"/>
        <a:ext cx="46245" cy="46245"/>
      </dsp:txXfrm>
    </dsp:sp>
    <dsp:sp modelId="{5A5A1A81-EB1F-41E4-95FC-236E8ED83499}">
      <dsp:nvSpPr>
        <dsp:cNvPr id="0" name=""/>
        <dsp:cNvSpPr/>
      </dsp:nvSpPr>
      <dsp:spPr>
        <a:xfrm>
          <a:off x="3870260" y="4674"/>
          <a:ext cx="4313859" cy="336050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Respuesta a los Objetivos y Riesgos.</a:t>
          </a:r>
          <a:r>
            <a:rPr lang="es-MX" sz="1055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(a través de las actividades de control(políticas, procedimientos, técnicas, mecanismos </a:t>
          </a:r>
          <a:r>
            <a:rPr lang="es-MX" sz="900" i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etc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)</a:t>
          </a:r>
          <a:endParaRPr lang="es-MX" sz="1055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80103" y="14517"/>
        <a:ext cx="4294173" cy="316364"/>
      </dsp:txXfrm>
    </dsp:sp>
    <dsp:sp modelId="{572069C6-6B05-4AB6-B913-768534409E72}">
      <dsp:nvSpPr>
        <dsp:cNvPr id="0" name=""/>
        <dsp:cNvSpPr/>
      </dsp:nvSpPr>
      <dsp:spPr>
        <a:xfrm rot="18844447">
          <a:off x="3477257" y="865745"/>
          <a:ext cx="463559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463559" y="730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97448" y="861466"/>
        <a:ext cx="23177" cy="23177"/>
      </dsp:txXfrm>
    </dsp:sp>
    <dsp:sp modelId="{706132F6-3DBA-4990-A3A9-5B1E8809699E}">
      <dsp:nvSpPr>
        <dsp:cNvPr id="0" name=""/>
        <dsp:cNvSpPr/>
      </dsp:nvSpPr>
      <dsp:spPr>
        <a:xfrm>
          <a:off x="3870260" y="409158"/>
          <a:ext cx="4313859" cy="594754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Diseño de las Actividades de Control Apropiadas.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(para asegurar  el correcto funcionamiento del CI, ayudan a cumplir con las responsabilidades y a enfrentar los riesgos identificados; pueden ser preventivas o </a:t>
          </a:r>
          <a:r>
            <a:rPr lang="es-MX" sz="900" i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detectivas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; y se deberán evaluar )</a:t>
          </a:r>
          <a:r>
            <a:rPr lang="es-MX" sz="1055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</a:p>
      </dsp:txBody>
      <dsp:txXfrm>
        <a:off x="3887680" y="426578"/>
        <a:ext cx="4279019" cy="559914"/>
      </dsp:txXfrm>
    </dsp:sp>
    <dsp:sp modelId="{0A777F1B-C37E-4DC6-9576-350FBB7A40CD}">
      <dsp:nvSpPr>
        <dsp:cNvPr id="0" name=""/>
        <dsp:cNvSpPr/>
      </dsp:nvSpPr>
      <dsp:spPr>
        <a:xfrm rot="2338504">
          <a:off x="3501654" y="1162705"/>
          <a:ext cx="414764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414764" y="730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98668" y="1159646"/>
        <a:ext cx="20738" cy="20738"/>
      </dsp:txXfrm>
    </dsp:sp>
    <dsp:sp modelId="{C5F34FB5-7052-434D-BB1A-E01917C0AF2C}">
      <dsp:nvSpPr>
        <dsp:cNvPr id="0" name=""/>
        <dsp:cNvSpPr/>
      </dsp:nvSpPr>
      <dsp:spPr>
        <a:xfrm>
          <a:off x="3870260" y="1072345"/>
          <a:ext cx="4313859" cy="45621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Diseño de Actividades de Control en Varios Niveles.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(a nivel institución tienen un efecto generalizado en el CI, a nivel transacción  dirigidas los procesos operativos)</a:t>
          </a:r>
          <a:endParaRPr lang="es-MX" sz="1055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83622" y="1085707"/>
        <a:ext cx="4287135" cy="429494"/>
      </dsp:txXfrm>
    </dsp:sp>
    <dsp:sp modelId="{CE2C0A12-C671-4EF3-8FA0-F67A2A65D327}">
      <dsp:nvSpPr>
        <dsp:cNvPr id="0" name=""/>
        <dsp:cNvSpPr/>
      </dsp:nvSpPr>
      <dsp:spPr>
        <a:xfrm rot="4060964">
          <a:off x="3284469" y="1425031"/>
          <a:ext cx="849135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849135" y="730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87808" y="1411112"/>
        <a:ext cx="42456" cy="42456"/>
      </dsp:txXfrm>
    </dsp:sp>
    <dsp:sp modelId="{B46C6572-2B34-46F4-BA19-A106496DEB3E}">
      <dsp:nvSpPr>
        <dsp:cNvPr id="0" name=""/>
        <dsp:cNvSpPr/>
      </dsp:nvSpPr>
      <dsp:spPr>
        <a:xfrm>
          <a:off x="3870260" y="1596997"/>
          <a:ext cx="4313859" cy="45621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Segregación de Funciones.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considera en el diseño de las responsabilidades de las Actividades de Control (funciones incompatibles sean segregadas; contribuye a prevenir corrupción, desperdicio y abusos)</a:t>
          </a:r>
          <a:r>
            <a:rPr lang="es-MX" sz="1055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 </a:t>
          </a:r>
        </a:p>
      </dsp:txBody>
      <dsp:txXfrm>
        <a:off x="3883622" y="1610359"/>
        <a:ext cx="4287135" cy="429494"/>
      </dsp:txXfrm>
    </dsp:sp>
    <dsp:sp modelId="{D1B5C0D3-9F73-406E-AA48-C834B7BCCA04}">
      <dsp:nvSpPr>
        <dsp:cNvPr id="0" name=""/>
        <dsp:cNvSpPr/>
      </dsp:nvSpPr>
      <dsp:spPr>
        <a:xfrm rot="2502859">
          <a:off x="1380493" y="3293165"/>
          <a:ext cx="566172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566172" y="7309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649425" y="3286321"/>
        <a:ext cx="28308" cy="28308"/>
      </dsp:txXfrm>
    </dsp:sp>
    <dsp:sp modelId="{752B29FB-6387-45DE-818F-7F9F5A9A2DAB}">
      <dsp:nvSpPr>
        <dsp:cNvPr id="0" name=""/>
        <dsp:cNvSpPr/>
      </dsp:nvSpPr>
      <dsp:spPr>
        <a:xfrm>
          <a:off x="1874895" y="2920593"/>
          <a:ext cx="1688046" cy="1136505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Seleccionar y Desarrollar Actividades de Control basadas en las TIC´S. </a:t>
          </a:r>
          <a:endParaRPr lang="es-ES" sz="1050" b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908182" y="2953880"/>
        <a:ext cx="1621472" cy="1069931"/>
      </dsp:txXfrm>
    </dsp:sp>
    <dsp:sp modelId="{479EFF8E-8296-4795-85F5-236D5E22EA87}">
      <dsp:nvSpPr>
        <dsp:cNvPr id="0" name=""/>
        <dsp:cNvSpPr/>
      </dsp:nvSpPr>
      <dsp:spPr>
        <a:xfrm rot="17094442">
          <a:off x="3119303" y="2904341"/>
          <a:ext cx="1194595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1194595" y="730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86736" y="2881786"/>
        <a:ext cx="59729" cy="59729"/>
      </dsp:txXfrm>
    </dsp:sp>
    <dsp:sp modelId="{301589B8-A781-4598-857B-6EDB42C9972F}">
      <dsp:nvSpPr>
        <dsp:cNvPr id="0" name=""/>
        <dsp:cNvSpPr/>
      </dsp:nvSpPr>
      <dsp:spPr>
        <a:xfrm>
          <a:off x="3870260" y="2121649"/>
          <a:ext cx="4313859" cy="425615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Desarrollo de los Sistemas de Información.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integran por el personal, los procesos, los datos y tecnología; incluye procesos manuales como sistematizados “TIC´S”)</a:t>
          </a:r>
        </a:p>
      </dsp:txBody>
      <dsp:txXfrm>
        <a:off x="3882726" y="2134115"/>
        <a:ext cx="4288927" cy="400683"/>
      </dsp:txXfrm>
    </dsp:sp>
    <dsp:sp modelId="{3A73D3BC-88B8-4BD6-A228-3279CA94E18B}">
      <dsp:nvSpPr>
        <dsp:cNvPr id="0" name=""/>
        <dsp:cNvSpPr/>
      </dsp:nvSpPr>
      <dsp:spPr>
        <a:xfrm rot="18041462">
          <a:off x="3415549" y="3222652"/>
          <a:ext cx="602102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602102" y="730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01548" y="3214909"/>
        <a:ext cx="30105" cy="30105"/>
      </dsp:txXfrm>
    </dsp:sp>
    <dsp:sp modelId="{F0DD0A51-8E79-4529-A6F3-00AEB1465192}">
      <dsp:nvSpPr>
        <dsp:cNvPr id="0" name=""/>
        <dsp:cNvSpPr/>
      </dsp:nvSpPr>
      <dsp:spPr>
        <a:xfrm>
          <a:off x="3870260" y="2615697"/>
          <a:ext cx="4313859" cy="71076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Diseño de los Tipos de Actividades de Control</a:t>
          </a:r>
          <a:r>
            <a:rPr lang="es-MX" sz="105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Apropiadas.</a:t>
          </a:r>
          <a:r>
            <a:rPr lang="es-MX" sz="1055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(En los Sistemas de información existen dos tipos de actividades de control: </a:t>
          </a:r>
          <a:r>
            <a:rPr lang="es-MX" sz="90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Generales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(políticas y procedimientos aplicable a la totalidad o un segmento del sistema) y  de Aplicación (se incorporan directamente a  las aplicaciones informáticas </a:t>
          </a:r>
          <a:r>
            <a:rPr lang="es-MX" sz="900" i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ej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: entradas, procesamiento, salidas, interfases, </a:t>
          </a:r>
          <a:r>
            <a:rPr lang="es-MX" sz="900" i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etc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).</a:t>
          </a:r>
        </a:p>
      </dsp:txBody>
      <dsp:txXfrm>
        <a:off x="3891077" y="2636514"/>
        <a:ext cx="4272225" cy="669127"/>
      </dsp:txXfrm>
    </dsp:sp>
    <dsp:sp modelId="{59487DB0-CB22-4D95-8D0A-519C978E7AC3}">
      <dsp:nvSpPr>
        <dsp:cNvPr id="0" name=""/>
        <dsp:cNvSpPr/>
      </dsp:nvSpPr>
      <dsp:spPr>
        <a:xfrm rot="1414983">
          <a:off x="3548939" y="3548614"/>
          <a:ext cx="335324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335324" y="730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08218" y="3547540"/>
        <a:ext cx="16766" cy="16766"/>
      </dsp:txXfrm>
    </dsp:sp>
    <dsp:sp modelId="{6961D168-627A-42C7-B58F-7015FC642E5A}">
      <dsp:nvSpPr>
        <dsp:cNvPr id="0" name=""/>
        <dsp:cNvSpPr/>
      </dsp:nvSpPr>
      <dsp:spPr>
        <a:xfrm>
          <a:off x="3870260" y="3394892"/>
          <a:ext cx="4313859" cy="45621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Diseño de la Infraestructura de las TIC.</a:t>
          </a:r>
          <a:r>
            <a:rPr lang="es-MX" sz="1055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(para soportar la integridad exactitud y valides del procesamiento de información mediante TIC´S; se debe contemplar el mantenimiento de las TIC´S)</a:t>
          </a:r>
          <a:endParaRPr lang="es-MX" sz="1055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83622" y="3408254"/>
        <a:ext cx="4287135" cy="429494"/>
      </dsp:txXfrm>
    </dsp:sp>
    <dsp:sp modelId="{4A1872DD-FDB3-42B8-8839-EC9D19252B1C}">
      <dsp:nvSpPr>
        <dsp:cNvPr id="0" name=""/>
        <dsp:cNvSpPr/>
      </dsp:nvSpPr>
      <dsp:spPr>
        <a:xfrm rot="3899523">
          <a:off x="3353120" y="3810940"/>
          <a:ext cx="726960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726960" y="730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98427" y="3800075"/>
        <a:ext cx="36348" cy="36348"/>
      </dsp:txXfrm>
    </dsp:sp>
    <dsp:sp modelId="{6CAF82D8-8D93-4D09-A4DA-549255D98D2B}">
      <dsp:nvSpPr>
        <dsp:cNvPr id="0" name=""/>
        <dsp:cNvSpPr/>
      </dsp:nvSpPr>
      <dsp:spPr>
        <a:xfrm>
          <a:off x="3870260" y="3919544"/>
          <a:ext cx="4313859" cy="45621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Diseño de la Administración de la Seguridad.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(debe incluir procesos de información y actividades de control con los permisos de acceso alas TIC´S, para proteger de accesos inapropiados)</a:t>
          </a:r>
          <a:endParaRPr lang="es-MX" sz="1055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83622" y="3932906"/>
        <a:ext cx="4287135" cy="429494"/>
      </dsp:txXfrm>
    </dsp:sp>
    <dsp:sp modelId="{F5F7C40B-D3CF-4C6A-91BA-95AA072E9AD2}">
      <dsp:nvSpPr>
        <dsp:cNvPr id="0" name=""/>
        <dsp:cNvSpPr/>
      </dsp:nvSpPr>
      <dsp:spPr>
        <a:xfrm rot="4466361">
          <a:off x="3143798" y="4033344"/>
          <a:ext cx="1145606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1145606" y="730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87961" y="4012014"/>
        <a:ext cx="57280" cy="57280"/>
      </dsp:txXfrm>
    </dsp:sp>
    <dsp:sp modelId="{C1D975DF-00DC-4F89-9FC5-D2FD828F48B8}">
      <dsp:nvSpPr>
        <dsp:cNvPr id="0" name=""/>
        <dsp:cNvSpPr/>
      </dsp:nvSpPr>
      <dsp:spPr>
        <a:xfrm>
          <a:off x="3870260" y="4444195"/>
          <a:ext cx="4313859" cy="29653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Diseño de la Adquisición, Desarrollo y Mantenimiento</a:t>
          </a:r>
          <a:r>
            <a:rPr lang="es-MX" sz="105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 las TIC.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(diseñar actividades de control para esta tres fases)</a:t>
          </a:r>
          <a:r>
            <a:rPr lang="es-MX" sz="9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 </a:t>
          </a:r>
          <a:endParaRPr lang="es-MX" sz="1055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78945" y="4452880"/>
        <a:ext cx="4296489" cy="279163"/>
      </dsp:txXfrm>
    </dsp:sp>
    <dsp:sp modelId="{EA268824-8D58-4785-93E8-B6B7BDD31083}">
      <dsp:nvSpPr>
        <dsp:cNvPr id="0" name=""/>
        <dsp:cNvSpPr/>
      </dsp:nvSpPr>
      <dsp:spPr>
        <a:xfrm rot="4653670">
          <a:off x="608193" y="4155335"/>
          <a:ext cx="2151585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2151585" y="7309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630196" y="4108855"/>
        <a:ext cx="107579" cy="107579"/>
      </dsp:txXfrm>
    </dsp:sp>
    <dsp:sp modelId="{A3BD82A5-AE6C-4E05-8375-F8B167DF7770}">
      <dsp:nvSpPr>
        <dsp:cNvPr id="0" name=""/>
        <dsp:cNvSpPr/>
      </dsp:nvSpPr>
      <dsp:spPr>
        <a:xfrm>
          <a:off x="1915709" y="4809256"/>
          <a:ext cx="1606419" cy="80785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Implementar Actividades de Control.</a:t>
          </a:r>
          <a:r>
            <a:rPr lang="es-MX" sz="100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(Deben esta documentadas y formalmente establecidas)</a:t>
          </a:r>
          <a:endParaRPr lang="es-ES" sz="1000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939370" y="4832917"/>
        <a:ext cx="1559097" cy="760536"/>
      </dsp:txXfrm>
    </dsp:sp>
    <dsp:sp modelId="{E97B99B5-CC96-4AE1-9212-D0227335E235}">
      <dsp:nvSpPr>
        <dsp:cNvPr id="0" name=""/>
        <dsp:cNvSpPr/>
      </dsp:nvSpPr>
      <dsp:spPr>
        <a:xfrm rot="19679149">
          <a:off x="3491553" y="5099298"/>
          <a:ext cx="402082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402082" y="730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82542" y="5096555"/>
        <a:ext cx="20104" cy="20104"/>
      </dsp:txXfrm>
    </dsp:sp>
    <dsp:sp modelId="{BDE061A3-31A2-4E95-A29A-F5983C87C3DD}">
      <dsp:nvSpPr>
        <dsp:cNvPr id="0" name=""/>
        <dsp:cNvSpPr/>
      </dsp:nvSpPr>
      <dsp:spPr>
        <a:xfrm>
          <a:off x="3863061" y="4812921"/>
          <a:ext cx="4313859" cy="37421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Documentación y Formalización de</a:t>
          </a:r>
          <a:r>
            <a:rPr lang="es-MX" sz="105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Responsabilidades a través de Políticas. </a:t>
          </a:r>
          <a:r>
            <a:rPr lang="es-MX" sz="10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(a través de políticas, manuales, lineamientos, etc.)</a:t>
          </a:r>
          <a:endParaRPr lang="es-MX" sz="1055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74021" y="4823881"/>
        <a:ext cx="4291939" cy="352298"/>
      </dsp:txXfrm>
    </dsp:sp>
    <dsp:sp modelId="{B9F29C2B-658E-49A1-8606-C6275B64419C}">
      <dsp:nvSpPr>
        <dsp:cNvPr id="0" name=""/>
        <dsp:cNvSpPr/>
      </dsp:nvSpPr>
      <dsp:spPr>
        <a:xfrm rot="1924685">
          <a:off x="3489656" y="5318828"/>
          <a:ext cx="425375" cy="14619"/>
        </a:xfrm>
        <a:custGeom>
          <a:avLst/>
          <a:gdLst/>
          <a:ahLst/>
          <a:cxnLst/>
          <a:rect l="0" t="0" r="0" b="0"/>
          <a:pathLst>
            <a:path>
              <a:moveTo>
                <a:pt x="0" y="7309"/>
              </a:moveTo>
              <a:lnTo>
                <a:pt x="425375" y="730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91710" y="5315504"/>
        <a:ext cx="21268" cy="21268"/>
      </dsp:txXfrm>
    </dsp:sp>
    <dsp:sp modelId="{7CB876EA-B930-4A2D-A6B9-B43D1A7D6129}">
      <dsp:nvSpPr>
        <dsp:cNvPr id="0" name=""/>
        <dsp:cNvSpPr/>
      </dsp:nvSpPr>
      <dsp:spPr>
        <a:xfrm>
          <a:off x="3882560" y="5261068"/>
          <a:ext cx="4313859" cy="356046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Revisiones Periódicas a las Actividades de Control.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(para mantener su relevancia y eficacia)</a:t>
          </a:r>
          <a:endParaRPr lang="es-MX" sz="1055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92988" y="5271496"/>
        <a:ext cx="4293003" cy="335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7717A-A317-4FBC-9648-B14A1F7AEE10}">
      <dsp:nvSpPr>
        <dsp:cNvPr id="0" name=""/>
        <dsp:cNvSpPr/>
      </dsp:nvSpPr>
      <dsp:spPr>
        <a:xfrm>
          <a:off x="9870" y="1019397"/>
          <a:ext cx="1381802" cy="357795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40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Información y Comunicación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 dirty="0">
            <a:solidFill>
              <a:schemeClr val="tx1">
                <a:lumMod val="65000"/>
                <a:lumOff val="35000"/>
              </a:schemeClr>
            </a:solidFill>
            <a:effectLst/>
            <a:latin typeface="HelveticaNeueLT Std Lt" panose="020B0403020202020204" pitchFamily="34" charset="0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La Administración debe establecer mecanismos que aseguren que la información relevante cuenta con los elementos de calidad suficientes y que los canales de comunicación tanto al interior como al exterior son efectivos.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Los sistemas de información y comunicación, deben diseñarse e instrumentarse bajo criterios de utilidad, confiabilidad y oportunidad.</a:t>
          </a:r>
          <a:endParaRPr lang="es-ES" sz="1000" b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50342" y="1059869"/>
        <a:ext cx="1300858" cy="3497014"/>
      </dsp:txXfrm>
    </dsp:sp>
    <dsp:sp modelId="{392355EF-0978-4D5A-8BD9-6FD2C380416C}">
      <dsp:nvSpPr>
        <dsp:cNvPr id="0" name=""/>
        <dsp:cNvSpPr/>
      </dsp:nvSpPr>
      <dsp:spPr>
        <a:xfrm rot="17167839">
          <a:off x="850123" y="2080535"/>
          <a:ext cx="1499779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1499779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562519" y="2050515"/>
        <a:ext cx="74988" cy="74988"/>
      </dsp:txXfrm>
    </dsp:sp>
    <dsp:sp modelId="{4F5EBE9A-C228-483E-96F8-746ADA795792}">
      <dsp:nvSpPr>
        <dsp:cNvPr id="0" name=""/>
        <dsp:cNvSpPr/>
      </dsp:nvSpPr>
      <dsp:spPr>
        <a:xfrm>
          <a:off x="1808354" y="941070"/>
          <a:ext cx="1726065" cy="85314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Usar Información Relevante y de Calidad.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90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(implementar los medios necesarios que la utilicen y la generen)</a:t>
          </a:r>
          <a:endParaRPr lang="es-ES" sz="900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833342" y="966058"/>
        <a:ext cx="1676089" cy="803167"/>
      </dsp:txXfrm>
    </dsp:sp>
    <dsp:sp modelId="{E6060091-33F1-4C19-8879-9711CCD7D889}">
      <dsp:nvSpPr>
        <dsp:cNvPr id="0" name=""/>
        <dsp:cNvSpPr/>
      </dsp:nvSpPr>
      <dsp:spPr>
        <a:xfrm rot="17940501">
          <a:off x="3354082" y="1053964"/>
          <a:ext cx="700253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700253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86703" y="1043932"/>
        <a:ext cx="35012" cy="35012"/>
      </dsp:txXfrm>
    </dsp:sp>
    <dsp:sp modelId="{5A5A1A81-EB1F-41E4-95FC-236E8ED83499}">
      <dsp:nvSpPr>
        <dsp:cNvPr id="0" name=""/>
        <dsp:cNvSpPr/>
      </dsp:nvSpPr>
      <dsp:spPr>
        <a:xfrm>
          <a:off x="3873999" y="514429"/>
          <a:ext cx="4411018" cy="48161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just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Identificación de los Requerimientos de</a:t>
          </a:r>
          <a:r>
            <a:rPr lang="es-MX" sz="105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Información.</a:t>
          </a:r>
          <a:r>
            <a:rPr lang="es-MX" sz="1055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u="none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(necesarios para alcanzar los objetivos y enfrentar los riesgos, considerando a los usuarios interno y externos)</a:t>
          </a:r>
          <a:endParaRPr lang="es-MX" sz="900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88105" y="528535"/>
        <a:ext cx="4382806" cy="453401"/>
      </dsp:txXfrm>
    </dsp:sp>
    <dsp:sp modelId="{572069C6-6B05-4AB6-B913-768534409E72}">
      <dsp:nvSpPr>
        <dsp:cNvPr id="0" name=""/>
        <dsp:cNvSpPr/>
      </dsp:nvSpPr>
      <dsp:spPr>
        <a:xfrm rot="21524404">
          <a:off x="3534378" y="1356433"/>
          <a:ext cx="33966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339661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95717" y="1355416"/>
        <a:ext cx="16983" cy="16983"/>
      </dsp:txXfrm>
    </dsp:sp>
    <dsp:sp modelId="{706132F6-3DBA-4990-A3A9-5B1E8809699E}">
      <dsp:nvSpPr>
        <dsp:cNvPr id="0" name=""/>
        <dsp:cNvSpPr/>
      </dsp:nvSpPr>
      <dsp:spPr>
        <a:xfrm>
          <a:off x="3873999" y="1150242"/>
          <a:ext cx="4411018" cy="41986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Datos Relevantes de Fuentes Confiables.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(datos relevantes relacionado con los requisitos de información identificados y establecidos)</a:t>
          </a:r>
        </a:p>
      </dsp:txBody>
      <dsp:txXfrm>
        <a:off x="3886296" y="1162539"/>
        <a:ext cx="4386424" cy="395269"/>
      </dsp:txXfrm>
    </dsp:sp>
    <dsp:sp modelId="{0A777F1B-C37E-4DC6-9576-350FBB7A40CD}">
      <dsp:nvSpPr>
        <dsp:cNvPr id="0" name=""/>
        <dsp:cNvSpPr/>
      </dsp:nvSpPr>
      <dsp:spPr>
        <a:xfrm rot="3262945">
          <a:off x="3412661" y="1597173"/>
          <a:ext cx="583096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583096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89632" y="1590070"/>
        <a:ext cx="29154" cy="29154"/>
      </dsp:txXfrm>
    </dsp:sp>
    <dsp:sp modelId="{C5F34FB5-7052-434D-BB1A-E01917C0AF2C}">
      <dsp:nvSpPr>
        <dsp:cNvPr id="0" name=""/>
        <dsp:cNvSpPr/>
      </dsp:nvSpPr>
      <dsp:spPr>
        <a:xfrm>
          <a:off x="3873999" y="1676172"/>
          <a:ext cx="4411018" cy="33096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Datos Procesados en Información de Calidad. </a:t>
          </a:r>
          <a:endParaRPr lang="es-MX" sz="1055" b="1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83693" y="1685866"/>
        <a:ext cx="4391630" cy="311575"/>
      </dsp:txXfrm>
    </dsp:sp>
    <dsp:sp modelId="{D1B5C0D3-9F73-406E-AA48-C834B7BCCA04}">
      <dsp:nvSpPr>
        <dsp:cNvPr id="0" name=""/>
        <dsp:cNvSpPr/>
      </dsp:nvSpPr>
      <dsp:spPr>
        <a:xfrm rot="21555035">
          <a:off x="1391653" y="2797997"/>
          <a:ext cx="444224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444224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602660" y="2794366"/>
        <a:ext cx="22211" cy="22211"/>
      </dsp:txXfrm>
    </dsp:sp>
    <dsp:sp modelId="{752B29FB-6387-45DE-818F-7F9F5A9A2DAB}">
      <dsp:nvSpPr>
        <dsp:cNvPr id="0" name=""/>
        <dsp:cNvSpPr/>
      </dsp:nvSpPr>
      <dsp:spPr>
        <a:xfrm>
          <a:off x="1835858" y="2221515"/>
          <a:ext cx="1726065" cy="1162102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Comunicar Internamente.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(Contar con mecanismos de comunicación apropiados para difundir </a:t>
          </a:r>
          <a:r>
            <a:rPr lang="es-MX" sz="90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en todas las áreas 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información relevante y de calidad)</a:t>
          </a:r>
          <a:endParaRPr lang="es-ES" sz="900" b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869895" y="2255552"/>
        <a:ext cx="1657991" cy="1094028"/>
      </dsp:txXfrm>
    </dsp:sp>
    <dsp:sp modelId="{479EFF8E-8296-4795-85F5-236D5E22EA87}">
      <dsp:nvSpPr>
        <dsp:cNvPr id="0" name=""/>
        <dsp:cNvSpPr/>
      </dsp:nvSpPr>
      <dsp:spPr>
        <a:xfrm rot="18817740">
          <a:off x="3491816" y="2631402"/>
          <a:ext cx="45229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452291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06654" y="2627569"/>
        <a:ext cx="22614" cy="22614"/>
      </dsp:txXfrm>
    </dsp:sp>
    <dsp:sp modelId="{301589B8-A781-4598-857B-6EDB42C9972F}">
      <dsp:nvSpPr>
        <dsp:cNvPr id="0" name=""/>
        <dsp:cNvSpPr/>
      </dsp:nvSpPr>
      <dsp:spPr>
        <a:xfrm>
          <a:off x="3873999" y="2257587"/>
          <a:ext cx="4411018" cy="43520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Comunicación en Toda la Institución.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comunicara información de calidad en todos los niveles a través de líneas de reporte, cuando estas se ven comprometidas se utilizaran líneas separadas “líneas éticas de denuncia)</a:t>
          </a:r>
          <a:r>
            <a:rPr lang="es-MX" sz="9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endParaRPr lang="es-MX" sz="900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86746" y="2270334"/>
        <a:ext cx="4385524" cy="409707"/>
      </dsp:txXfrm>
    </dsp:sp>
    <dsp:sp modelId="{3A73D3BC-88B8-4BD6-A228-3279CA94E18B}">
      <dsp:nvSpPr>
        <dsp:cNvPr id="0" name=""/>
        <dsp:cNvSpPr/>
      </dsp:nvSpPr>
      <dsp:spPr>
        <a:xfrm rot="2774916">
          <a:off x="3492321" y="2958082"/>
          <a:ext cx="451280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451280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06679" y="2954275"/>
        <a:ext cx="22564" cy="22564"/>
      </dsp:txXfrm>
    </dsp:sp>
    <dsp:sp modelId="{F0DD0A51-8E79-4529-A6F3-00AEB1465192}">
      <dsp:nvSpPr>
        <dsp:cNvPr id="0" name=""/>
        <dsp:cNvSpPr/>
      </dsp:nvSpPr>
      <dsp:spPr>
        <a:xfrm>
          <a:off x="3873999" y="2846983"/>
          <a:ext cx="4411018" cy="56312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Métodos Apropiados de Comunicación.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(pueden ser documentos escritos en papel o electrónicos, reuniones, </a:t>
          </a:r>
          <a:r>
            <a:rPr lang="es-MX" sz="900" i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etc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; en su selección se consideran factores: la audiencia, naturaleza de la información, disponibilidad, requisitos, costo, </a:t>
          </a:r>
          <a:r>
            <a:rPr lang="es-MX" sz="900" i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etc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)</a:t>
          </a:r>
          <a:r>
            <a:rPr lang="es-MX" sz="9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endParaRPr lang="es-MX" sz="900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90492" y="2863476"/>
        <a:ext cx="4378032" cy="530142"/>
      </dsp:txXfrm>
    </dsp:sp>
    <dsp:sp modelId="{EA268824-8D58-4785-93E8-B6B7BDD31083}">
      <dsp:nvSpPr>
        <dsp:cNvPr id="0" name=""/>
        <dsp:cNvSpPr/>
      </dsp:nvSpPr>
      <dsp:spPr>
        <a:xfrm rot="4328566">
          <a:off x="869533" y="3517685"/>
          <a:ext cx="1506126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1506126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584943" y="3487506"/>
        <a:ext cx="75306" cy="75306"/>
      </dsp:txXfrm>
    </dsp:sp>
    <dsp:sp modelId="{A3BD82A5-AE6C-4E05-8375-F8B167DF7770}">
      <dsp:nvSpPr>
        <dsp:cNvPr id="0" name=""/>
        <dsp:cNvSpPr/>
      </dsp:nvSpPr>
      <dsp:spPr>
        <a:xfrm>
          <a:off x="1853520" y="3828916"/>
          <a:ext cx="1642600" cy="82605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Comunicar Externamente.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(Contar con mecanismos de comunicación apropiados para difundir </a:t>
          </a:r>
          <a:r>
            <a:rPr lang="es-MX" sz="90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externamente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información relevante)</a:t>
          </a:r>
          <a:endParaRPr lang="es-ES" sz="900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877714" y="3853110"/>
        <a:ext cx="1594212" cy="777665"/>
      </dsp:txXfrm>
    </dsp:sp>
    <dsp:sp modelId="{E97B99B5-CC96-4AE1-9212-D0227335E235}">
      <dsp:nvSpPr>
        <dsp:cNvPr id="0" name=""/>
        <dsp:cNvSpPr/>
      </dsp:nvSpPr>
      <dsp:spPr>
        <a:xfrm rot="19510116">
          <a:off x="3454881" y="4102999"/>
          <a:ext cx="460357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460357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73550" y="4098964"/>
        <a:ext cx="23017" cy="23017"/>
      </dsp:txXfrm>
    </dsp:sp>
    <dsp:sp modelId="{BDE061A3-31A2-4E95-A29A-F5983C87C3DD}">
      <dsp:nvSpPr>
        <dsp:cNvPr id="0" name=""/>
        <dsp:cNvSpPr/>
      </dsp:nvSpPr>
      <dsp:spPr>
        <a:xfrm>
          <a:off x="3873999" y="3676438"/>
          <a:ext cx="4411018" cy="60513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Comunicación con Partes Externas.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comunicara información de calidad utilizando líneas de reporte establecidas y autorizadas, cuando estas se ven comprometidas se utilizaran líneas separadas “líneas éticas de denuncia)</a:t>
          </a:r>
          <a:r>
            <a:rPr lang="es-MX" sz="9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endParaRPr lang="es-MX" sz="900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91723" y="3694162"/>
        <a:ext cx="4375570" cy="569683"/>
      </dsp:txXfrm>
    </dsp:sp>
    <dsp:sp modelId="{B9F29C2B-658E-49A1-8606-C6275B64419C}">
      <dsp:nvSpPr>
        <dsp:cNvPr id="0" name=""/>
        <dsp:cNvSpPr/>
      </dsp:nvSpPr>
      <dsp:spPr>
        <a:xfrm rot="2755869">
          <a:off x="3413409" y="4429651"/>
          <a:ext cx="54330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543301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71477" y="4423543"/>
        <a:ext cx="27165" cy="27165"/>
      </dsp:txXfrm>
    </dsp:sp>
    <dsp:sp modelId="{7CB876EA-B930-4A2D-A6B9-B43D1A7D6129}">
      <dsp:nvSpPr>
        <dsp:cNvPr id="0" name=""/>
        <dsp:cNvSpPr/>
      </dsp:nvSpPr>
      <dsp:spPr>
        <a:xfrm>
          <a:off x="3873999" y="4501545"/>
          <a:ext cx="4411018" cy="261525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Métodos Apropiados de Comunicación.</a:t>
          </a:r>
          <a:endParaRPr lang="es-MX" sz="1055" b="1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81659" y="4509205"/>
        <a:ext cx="4395698" cy="246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7717A-A317-4FBC-9648-B14A1F7AEE10}">
      <dsp:nvSpPr>
        <dsp:cNvPr id="0" name=""/>
        <dsp:cNvSpPr/>
      </dsp:nvSpPr>
      <dsp:spPr>
        <a:xfrm>
          <a:off x="9870" y="1019578"/>
          <a:ext cx="1381802" cy="357795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Supervisión</a:t>
          </a:r>
          <a:r>
            <a:rPr lang="es-MX" sz="140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y mejora continua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000" b="1" kern="1200" baseline="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NeueLT Std Lt" panose="020B0403020202020204" pitchFamily="34" charset="0"/>
              <a:ea typeface="+mn-ea"/>
              <a:cs typeface="+mn-cs"/>
            </a:rPr>
            <a:t>Actividades establecidas y operadas con la finalidad de mejorar de manera continua el control interno; con el propósito de asegurar que la insuficiencia, deficiencia o inexistencia detectadas en la supervisión, verificación y evaluación interna y/o por las diferentes instancias fiscalizadoras, se resuelva con oportunidad y diligencia.</a:t>
          </a:r>
          <a:endParaRPr lang="es-ES" sz="1000" b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50342" y="1060050"/>
        <a:ext cx="1300858" cy="3497014"/>
      </dsp:txXfrm>
    </dsp:sp>
    <dsp:sp modelId="{392355EF-0978-4D5A-8BD9-6FD2C380416C}">
      <dsp:nvSpPr>
        <dsp:cNvPr id="0" name=""/>
        <dsp:cNvSpPr/>
      </dsp:nvSpPr>
      <dsp:spPr>
        <a:xfrm rot="17468976">
          <a:off x="1022578" y="2262543"/>
          <a:ext cx="1154869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1154869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571141" y="2241146"/>
        <a:ext cx="57743" cy="57743"/>
      </dsp:txXfrm>
    </dsp:sp>
    <dsp:sp modelId="{4F5EBE9A-C228-483E-96F8-746ADA795792}">
      <dsp:nvSpPr>
        <dsp:cNvPr id="0" name=""/>
        <dsp:cNvSpPr/>
      </dsp:nvSpPr>
      <dsp:spPr>
        <a:xfrm>
          <a:off x="1808354" y="1094378"/>
          <a:ext cx="1726065" cy="1274200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Realizar Actividades de Supervisión.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deberá realizar autoevaluaciones y considerar las auditorias y evaluaciones de las instancias fiscalizadoras sobre el diseño y eficacia del Control Interno)</a:t>
          </a:r>
          <a:endParaRPr lang="es-ES" sz="900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845674" y="1131698"/>
        <a:ext cx="1651425" cy="1199560"/>
      </dsp:txXfrm>
    </dsp:sp>
    <dsp:sp modelId="{E6060091-33F1-4C19-8879-9711CCD7D889}">
      <dsp:nvSpPr>
        <dsp:cNvPr id="0" name=""/>
        <dsp:cNvSpPr/>
      </dsp:nvSpPr>
      <dsp:spPr>
        <a:xfrm rot="17862249">
          <a:off x="3338996" y="1400659"/>
          <a:ext cx="730425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730425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85948" y="1389873"/>
        <a:ext cx="36521" cy="36521"/>
      </dsp:txXfrm>
    </dsp:sp>
    <dsp:sp modelId="{5A5A1A81-EB1F-41E4-95FC-236E8ED83499}">
      <dsp:nvSpPr>
        <dsp:cNvPr id="0" name=""/>
        <dsp:cNvSpPr/>
      </dsp:nvSpPr>
      <dsp:spPr>
        <a:xfrm>
          <a:off x="3873999" y="843982"/>
          <a:ext cx="4411018" cy="48161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Establecimiento de Bases de Referencia.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(para supervisar el CI, representan la diferencia entre los criterios de diseño del CI y el estado actual del mismo)</a:t>
          </a:r>
        </a:p>
      </dsp:txBody>
      <dsp:txXfrm>
        <a:off x="3888105" y="858088"/>
        <a:ext cx="4382806" cy="453401"/>
      </dsp:txXfrm>
    </dsp:sp>
    <dsp:sp modelId="{572069C6-6B05-4AB6-B913-768534409E72}">
      <dsp:nvSpPr>
        <dsp:cNvPr id="0" name=""/>
        <dsp:cNvSpPr/>
      </dsp:nvSpPr>
      <dsp:spPr>
        <a:xfrm rot="6328">
          <a:off x="3534419" y="1724316"/>
          <a:ext cx="339579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339579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95719" y="1723301"/>
        <a:ext cx="16978" cy="16978"/>
      </dsp:txXfrm>
    </dsp:sp>
    <dsp:sp modelId="{706132F6-3DBA-4990-A3A9-5B1E8809699E}">
      <dsp:nvSpPr>
        <dsp:cNvPr id="0" name=""/>
        <dsp:cNvSpPr/>
      </dsp:nvSpPr>
      <dsp:spPr>
        <a:xfrm>
          <a:off x="3873999" y="1455729"/>
          <a:ext cx="4411018" cy="55274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Supervisión del Control Interno.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(A través de autoevaluaciones del diseño y eficacia operativa del CI, se deben incluir  actividades de supervisión permanentes como comparaciones, conciliaciones, etc.; se pueden incorporar evaluaciones independientes)</a:t>
          </a:r>
        </a:p>
      </dsp:txBody>
      <dsp:txXfrm>
        <a:off x="3890188" y="1471918"/>
        <a:ext cx="4378640" cy="520370"/>
      </dsp:txXfrm>
    </dsp:sp>
    <dsp:sp modelId="{0A777F1B-C37E-4DC6-9576-350FBB7A40CD}">
      <dsp:nvSpPr>
        <dsp:cNvPr id="0" name=""/>
        <dsp:cNvSpPr/>
      </dsp:nvSpPr>
      <dsp:spPr>
        <a:xfrm rot="3601060">
          <a:off x="3364448" y="2018297"/>
          <a:ext cx="67952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679521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87221" y="2008784"/>
        <a:ext cx="33976" cy="33976"/>
      </dsp:txXfrm>
    </dsp:sp>
    <dsp:sp modelId="{C5F34FB5-7052-434D-BB1A-E01917C0AF2C}">
      <dsp:nvSpPr>
        <dsp:cNvPr id="0" name=""/>
        <dsp:cNvSpPr/>
      </dsp:nvSpPr>
      <dsp:spPr>
        <a:xfrm>
          <a:off x="3873999" y="2126580"/>
          <a:ext cx="4411018" cy="386970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Evaluación de Resultados.</a:t>
          </a:r>
          <a:r>
            <a:rPr lang="es-MX" sz="105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(Debe quedar documentado, permite determinar si el CI es eficaz y apropiado)</a:t>
          </a:r>
          <a:endParaRPr lang="es-MX" sz="1055" b="1" i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3885333" y="2137914"/>
        <a:ext cx="4388350" cy="364302"/>
      </dsp:txXfrm>
    </dsp:sp>
    <dsp:sp modelId="{D1B5C0D3-9F73-406E-AA48-C834B7BCCA04}">
      <dsp:nvSpPr>
        <dsp:cNvPr id="0" name=""/>
        <dsp:cNvSpPr/>
      </dsp:nvSpPr>
      <dsp:spPr>
        <a:xfrm rot="3801688">
          <a:off x="1125818" y="3231861"/>
          <a:ext cx="963868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963868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583655" y="3215238"/>
        <a:ext cx="48193" cy="48193"/>
      </dsp:txXfrm>
    </dsp:sp>
    <dsp:sp modelId="{752B29FB-6387-45DE-818F-7F9F5A9A2DAB}">
      <dsp:nvSpPr>
        <dsp:cNvPr id="0" name=""/>
        <dsp:cNvSpPr/>
      </dsp:nvSpPr>
      <dsp:spPr>
        <a:xfrm>
          <a:off x="1823832" y="2964511"/>
          <a:ext cx="1726065" cy="1411205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Evaluar los Problemas y Corregir las</a:t>
          </a:r>
          <a:r>
            <a:rPr lang="es-MX" sz="105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 </a:t>
          </a: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Deficiencias</a:t>
          </a:r>
          <a:r>
            <a:rPr lang="es-MX" sz="105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(comunicar las deficiencias y problemas de CI a los responsables de adoptar medidas correctivas, al titular, la administración a través de líneas de reporte establecidas para que se implementen las acciones)</a:t>
          </a:r>
          <a:endParaRPr lang="es-ES" sz="900" b="1" kern="1200" dirty="0">
            <a:solidFill>
              <a:schemeClr val="tx1">
                <a:lumMod val="65000"/>
                <a:lumOff val="35000"/>
              </a:schemeClr>
            </a:solidFill>
            <a:latin typeface="HelveticaNeueLT Std Lt" panose="020B0403020202020204" pitchFamily="34" charset="0"/>
          </a:endParaRPr>
        </a:p>
      </dsp:txBody>
      <dsp:txXfrm>
        <a:off x="1865165" y="3005844"/>
        <a:ext cx="1643399" cy="1328539"/>
      </dsp:txXfrm>
    </dsp:sp>
    <dsp:sp modelId="{479EFF8E-8296-4795-85F5-236D5E22EA87}">
      <dsp:nvSpPr>
        <dsp:cNvPr id="0" name=""/>
        <dsp:cNvSpPr/>
      </dsp:nvSpPr>
      <dsp:spPr>
        <a:xfrm rot="17936637">
          <a:off x="3382364" y="3378541"/>
          <a:ext cx="649298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649298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90780" y="3369782"/>
        <a:ext cx="32464" cy="32464"/>
      </dsp:txXfrm>
    </dsp:sp>
    <dsp:sp modelId="{301589B8-A781-4598-857B-6EDB42C9972F}">
      <dsp:nvSpPr>
        <dsp:cNvPr id="0" name=""/>
        <dsp:cNvSpPr/>
      </dsp:nvSpPr>
      <dsp:spPr>
        <a:xfrm>
          <a:off x="3864128" y="2884316"/>
          <a:ext cx="4411018" cy="43520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Informe sobre Problemas</a:t>
          </a:r>
          <a:r>
            <a:rPr lang="es-MX" sz="105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(el personal debe reportar los problemas de CI identificados en el desempeño de sus responsabilidades, mediante las línea de reporte establecidas)</a:t>
          </a:r>
        </a:p>
      </dsp:txBody>
      <dsp:txXfrm>
        <a:off x="3876875" y="2897063"/>
        <a:ext cx="4385524" cy="409707"/>
      </dsp:txXfrm>
    </dsp:sp>
    <dsp:sp modelId="{3A73D3BC-88B8-4BD6-A228-3279CA94E18B}">
      <dsp:nvSpPr>
        <dsp:cNvPr id="0" name=""/>
        <dsp:cNvSpPr/>
      </dsp:nvSpPr>
      <dsp:spPr>
        <a:xfrm rot="89120">
          <a:off x="3549843" y="3666841"/>
          <a:ext cx="324209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324209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03843" y="3666210"/>
        <a:ext cx="16210" cy="16210"/>
      </dsp:txXfrm>
    </dsp:sp>
    <dsp:sp modelId="{F0DD0A51-8E79-4529-A6F3-00AEB1465192}">
      <dsp:nvSpPr>
        <dsp:cNvPr id="0" name=""/>
        <dsp:cNvSpPr/>
      </dsp:nvSpPr>
      <dsp:spPr>
        <a:xfrm>
          <a:off x="3873999" y="3461681"/>
          <a:ext cx="4411018" cy="43367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Evaluación de Problemas.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(la administración las documentara y determinará las acciones para hacerles frente)</a:t>
          </a:r>
        </a:p>
      </dsp:txBody>
      <dsp:txXfrm>
        <a:off x="3886701" y="3474383"/>
        <a:ext cx="4385614" cy="408267"/>
      </dsp:txXfrm>
    </dsp:sp>
    <dsp:sp modelId="{5A828AD9-1894-4E18-AC7C-8CA0D3E462A7}">
      <dsp:nvSpPr>
        <dsp:cNvPr id="0" name=""/>
        <dsp:cNvSpPr/>
      </dsp:nvSpPr>
      <dsp:spPr>
        <a:xfrm rot="3306106">
          <a:off x="3414870" y="3921464"/>
          <a:ext cx="631149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631149" y="747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14666" y="3913159"/>
        <a:ext cx="31557" cy="31557"/>
      </dsp:txXfrm>
    </dsp:sp>
    <dsp:sp modelId="{7B31F439-9E9B-4ED3-9B5A-D1DCDE63AC7B}">
      <dsp:nvSpPr>
        <dsp:cNvPr id="0" name=""/>
        <dsp:cNvSpPr/>
      </dsp:nvSpPr>
      <dsp:spPr>
        <a:xfrm>
          <a:off x="3910991" y="4061579"/>
          <a:ext cx="4374026" cy="25236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72000"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s-MX" sz="105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Acciones Correctivas. </a:t>
          </a:r>
          <a:r>
            <a:rPr lang="es-MX" sz="900" i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anose="020B0403020202020204" pitchFamily="34" charset="0"/>
            </a:rPr>
            <a:t>(se realizaran con oportunidad) </a:t>
          </a:r>
          <a:endParaRPr lang="es-ES" sz="105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918383" y="4068971"/>
        <a:ext cx="4359242" cy="2375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84466-35B7-4B25-863D-1EE7287DF3B3}">
      <dsp:nvSpPr>
        <dsp:cNvPr id="0" name=""/>
        <dsp:cNvSpPr/>
      </dsp:nvSpPr>
      <dsp:spPr>
        <a:xfrm>
          <a:off x="2249926" y="0"/>
          <a:ext cx="2595948" cy="2122399"/>
        </a:xfrm>
        <a:prstGeom prst="triangle">
          <a:avLst/>
        </a:prstGeom>
        <a:solidFill>
          <a:srgbClr val="EC91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>
              <a:latin typeface="HelveticaNeueLT Std Lt" panose="020B0403020202020204"/>
            </a:rPr>
            <a:t>Titular o Presidente del COCODI</a:t>
          </a:r>
        </a:p>
      </dsp:txBody>
      <dsp:txXfrm>
        <a:off x="2898913" y="1061200"/>
        <a:ext cx="1297974" cy="1061199"/>
      </dsp:txXfrm>
    </dsp:sp>
    <dsp:sp modelId="{0738C70F-2CBB-494B-A824-F07445846A98}">
      <dsp:nvSpPr>
        <dsp:cNvPr id="0" name=""/>
        <dsp:cNvSpPr/>
      </dsp:nvSpPr>
      <dsp:spPr>
        <a:xfrm>
          <a:off x="922535" y="2096293"/>
          <a:ext cx="2595948" cy="2122399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>
              <a:latin typeface="HelveticaNeueLT Std Lt" panose="020B0403020202020204"/>
            </a:rPr>
            <a:t>Enlace de COCODI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i="0" kern="1200" dirty="0">
            <a:latin typeface="HelveticaNeueLT Std Lt" panose="020B0403020202020204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i="0" kern="1200" dirty="0">
            <a:latin typeface="HelveticaNeueLT Std Lt" panose="020B0403020202020204"/>
          </a:endParaRPr>
        </a:p>
      </dsp:txBody>
      <dsp:txXfrm>
        <a:off x="1571522" y="3157493"/>
        <a:ext cx="1297974" cy="1061199"/>
      </dsp:txXfrm>
    </dsp:sp>
    <dsp:sp modelId="{EDC5C0D2-924E-4A61-A153-8A51A300F6C5}">
      <dsp:nvSpPr>
        <dsp:cNvPr id="0" name=""/>
        <dsp:cNvSpPr/>
      </dsp:nvSpPr>
      <dsp:spPr>
        <a:xfrm rot="10800000">
          <a:off x="2249926" y="2122399"/>
          <a:ext cx="2595948" cy="2122399"/>
        </a:xfrm>
        <a:prstGeom prst="triangle">
          <a:avLst/>
        </a:prstGeom>
        <a:solidFill>
          <a:srgbClr val="F54D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i="0" kern="1200" dirty="0">
            <a:latin typeface="HelveticaNeueLT Std Lt" panose="020B0403020202020204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>
              <a:latin typeface="HelveticaNeueLT Std Lt" panose="020B0403020202020204"/>
            </a:rPr>
            <a:t>Coordinador de Control Interno</a:t>
          </a:r>
        </a:p>
      </dsp:txBody>
      <dsp:txXfrm rot="10800000">
        <a:off x="2898913" y="2122399"/>
        <a:ext cx="1297974" cy="1061199"/>
      </dsp:txXfrm>
    </dsp:sp>
    <dsp:sp modelId="{BC935668-1F9F-4C1F-B577-E640D04E9ACA}">
      <dsp:nvSpPr>
        <dsp:cNvPr id="0" name=""/>
        <dsp:cNvSpPr/>
      </dsp:nvSpPr>
      <dsp:spPr>
        <a:xfrm>
          <a:off x="3533192" y="2122399"/>
          <a:ext cx="2595948" cy="2122399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>
              <a:latin typeface="HelveticaNeueLT Std Lt" panose="020B0403020202020204"/>
            </a:rPr>
            <a:t>Enlace de ARI y SCII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i="0" kern="1200" dirty="0">
            <a:latin typeface="HelveticaNeueLT Std Lt" panose="020B0403020202020204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i="0" kern="1200" dirty="0">
            <a:latin typeface="HelveticaNeueLT Std Lt" panose="020B0403020202020204"/>
          </a:endParaRPr>
        </a:p>
      </dsp:txBody>
      <dsp:txXfrm>
        <a:off x="4182179" y="3183599"/>
        <a:ext cx="1297974" cy="10611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68B0D-FD24-41D1-AC6B-8715C52D5D46}">
      <dsp:nvSpPr>
        <dsp:cNvPr id="0" name=""/>
        <dsp:cNvSpPr/>
      </dsp:nvSpPr>
      <dsp:spPr>
        <a:xfrm>
          <a:off x="2711332" y="-82034"/>
          <a:ext cx="1536153" cy="123218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u="sng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Evaluación</a:t>
          </a:r>
          <a:r>
            <a:rPr lang="es-ES" sz="1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 del Sistema de Control Interno (SCII)</a:t>
          </a:r>
        </a:p>
      </dsp:txBody>
      <dsp:txXfrm>
        <a:off x="2936296" y="98415"/>
        <a:ext cx="1086225" cy="871287"/>
      </dsp:txXfrm>
    </dsp:sp>
    <dsp:sp modelId="{C25FDF1A-1A6D-4F8A-99BF-EBB812D61155}">
      <dsp:nvSpPr>
        <dsp:cNvPr id="0" name=""/>
        <dsp:cNvSpPr/>
      </dsp:nvSpPr>
      <dsp:spPr>
        <a:xfrm rot="1443264">
          <a:off x="4271496" y="760104"/>
          <a:ext cx="360311" cy="4158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276189" y="821246"/>
        <a:ext cx="252218" cy="249518"/>
      </dsp:txXfrm>
    </dsp:sp>
    <dsp:sp modelId="{86B6C39C-0FDF-4644-BD69-F12A0F681BC3}">
      <dsp:nvSpPr>
        <dsp:cNvPr id="0" name=""/>
        <dsp:cNvSpPr/>
      </dsp:nvSpPr>
      <dsp:spPr>
        <a:xfrm>
          <a:off x="4694961" y="693815"/>
          <a:ext cx="1566527" cy="146489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Elaboración y autorización del </a:t>
          </a:r>
          <a:r>
            <a:rPr lang="es-ES" sz="1200" b="1" i="0" u="sng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Programa de Trabajo de Control Interno (PTCI)</a:t>
          </a:r>
        </a:p>
      </dsp:txBody>
      <dsp:txXfrm>
        <a:off x="4924374" y="908344"/>
        <a:ext cx="1107701" cy="1035838"/>
      </dsp:txXfrm>
    </dsp:sp>
    <dsp:sp modelId="{0EEA1C38-2C74-4D47-B514-D3B5619623E4}">
      <dsp:nvSpPr>
        <dsp:cNvPr id="0" name=""/>
        <dsp:cNvSpPr/>
      </dsp:nvSpPr>
      <dsp:spPr>
        <a:xfrm rot="4006508">
          <a:off x="5733733" y="2116801"/>
          <a:ext cx="260075" cy="4158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5757360" y="2164123"/>
        <a:ext cx="182053" cy="249518"/>
      </dsp:txXfrm>
    </dsp:sp>
    <dsp:sp modelId="{E2192E3B-67F3-4573-AFAF-26FC44D1FDFB}">
      <dsp:nvSpPr>
        <dsp:cNvPr id="0" name=""/>
        <dsp:cNvSpPr/>
      </dsp:nvSpPr>
      <dsp:spPr>
        <a:xfrm>
          <a:off x="5493157" y="2520104"/>
          <a:ext cx="1431097" cy="121691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Elaboración y autorización del </a:t>
          </a:r>
          <a:r>
            <a:rPr lang="es-ES" sz="1200" b="1" i="0" u="sng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Informe Anual</a:t>
          </a:r>
        </a:p>
      </dsp:txBody>
      <dsp:txXfrm>
        <a:off x="5702736" y="2698318"/>
        <a:ext cx="1011939" cy="860491"/>
      </dsp:txXfrm>
    </dsp:sp>
    <dsp:sp modelId="{8EA5C37C-22AF-43BB-8865-654912BBA88E}">
      <dsp:nvSpPr>
        <dsp:cNvPr id="0" name=""/>
        <dsp:cNvSpPr/>
      </dsp:nvSpPr>
      <dsp:spPr>
        <a:xfrm rot="8243890">
          <a:off x="5301334" y="3589886"/>
          <a:ext cx="359222" cy="4158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5394880" y="3636584"/>
        <a:ext cx="251455" cy="249518"/>
      </dsp:txXfrm>
    </dsp:sp>
    <dsp:sp modelId="{CB6C6F42-8EE9-4C2F-8BC2-3E349472035A}">
      <dsp:nvSpPr>
        <dsp:cNvPr id="0" name=""/>
        <dsp:cNvSpPr/>
      </dsp:nvSpPr>
      <dsp:spPr>
        <a:xfrm>
          <a:off x="3771642" y="3802375"/>
          <a:ext cx="1699603" cy="157169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rgbClr val="61942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El Órgano Fiscalizador evalúa el Informe Anual y elabora e</a:t>
          </a:r>
          <a:r>
            <a:rPr lang="es-ES" sz="12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 Std Lt" panose="020B0403020202020204"/>
            </a:rPr>
            <a:t>l </a:t>
          </a:r>
          <a:r>
            <a:rPr lang="es-ES" sz="1200" b="1" i="0" u="sng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 Std Lt" panose="020B0403020202020204"/>
            </a:rPr>
            <a:t>Informe de Resultados.</a:t>
          </a:r>
          <a:endParaRPr lang="es-ES" sz="1200" b="1" i="0" u="sng" kern="1200" dirty="0">
            <a:solidFill>
              <a:schemeClr val="tx1">
                <a:lumMod val="75000"/>
                <a:lumOff val="25000"/>
              </a:schemeClr>
            </a:solidFill>
            <a:latin typeface="HelveticaNeueLT Std Lt" panose="020B0403020202020204"/>
          </a:endParaRPr>
        </a:p>
      </dsp:txBody>
      <dsp:txXfrm>
        <a:off x="4020543" y="4032544"/>
        <a:ext cx="1201801" cy="1111352"/>
      </dsp:txXfrm>
    </dsp:sp>
    <dsp:sp modelId="{A02FE2C8-F9A1-41E5-9518-AA84E6658C45}">
      <dsp:nvSpPr>
        <dsp:cNvPr id="0" name=""/>
        <dsp:cNvSpPr/>
      </dsp:nvSpPr>
      <dsp:spPr>
        <a:xfrm rot="10800000">
          <a:off x="3468989" y="4380289"/>
          <a:ext cx="213874" cy="4158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3533151" y="4463461"/>
        <a:ext cx="149712" cy="249518"/>
      </dsp:txXfrm>
    </dsp:sp>
    <dsp:sp modelId="{DEF4691F-EC95-431F-B23E-DE503F03E05A}">
      <dsp:nvSpPr>
        <dsp:cNvPr id="0" name=""/>
        <dsp:cNvSpPr/>
      </dsp:nvSpPr>
      <dsp:spPr>
        <a:xfrm>
          <a:off x="1083571" y="3863338"/>
          <a:ext cx="2284534" cy="1449765"/>
        </a:xfrm>
        <a:prstGeom prst="ellipse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95000"/>
            </a:schemeClr>
          </a:solidFill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5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En caso de modificaciones por parte de Órgano Fiscalizador, </a:t>
          </a:r>
          <a:r>
            <a:rPr lang="es-ES" sz="1150" b="1" i="0" u="sng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Actualización y Autorización</a:t>
          </a:r>
          <a:r>
            <a:rPr lang="es-ES" sz="115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 del Programa de Trabajo de Control Interno (PTCI)</a:t>
          </a:r>
        </a:p>
      </dsp:txBody>
      <dsp:txXfrm>
        <a:off x="1418133" y="4075651"/>
        <a:ext cx="1615410" cy="1025139"/>
      </dsp:txXfrm>
    </dsp:sp>
    <dsp:sp modelId="{5F90B1C1-2FA8-4A53-BDC0-9D6C9867B1A3}">
      <dsp:nvSpPr>
        <dsp:cNvPr id="0" name=""/>
        <dsp:cNvSpPr/>
      </dsp:nvSpPr>
      <dsp:spPr>
        <a:xfrm rot="14235107">
          <a:off x="1636456" y="3587157"/>
          <a:ext cx="158515" cy="4158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1673095" y="3690327"/>
        <a:ext cx="110961" cy="249518"/>
      </dsp:txXfrm>
    </dsp:sp>
    <dsp:sp modelId="{8EDB64E4-FAC8-4BED-A01D-76C309BBF227}">
      <dsp:nvSpPr>
        <dsp:cNvPr id="0" name=""/>
        <dsp:cNvSpPr/>
      </dsp:nvSpPr>
      <dsp:spPr>
        <a:xfrm>
          <a:off x="573094" y="2510944"/>
          <a:ext cx="1425885" cy="123218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Seguimiento y Elaboración del </a:t>
          </a:r>
          <a:r>
            <a:rPr lang="es-ES" sz="1200" b="1" i="0" u="sng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RAT PTCI</a:t>
          </a:r>
        </a:p>
      </dsp:txBody>
      <dsp:txXfrm>
        <a:off x="781910" y="2691393"/>
        <a:ext cx="1008253" cy="871287"/>
      </dsp:txXfrm>
    </dsp:sp>
    <dsp:sp modelId="{28CD9F1C-BE17-4438-8B73-551D2F3699E0}">
      <dsp:nvSpPr>
        <dsp:cNvPr id="0" name=""/>
        <dsp:cNvSpPr/>
      </dsp:nvSpPr>
      <dsp:spPr>
        <a:xfrm rot="17182494">
          <a:off x="1396713" y="2086925"/>
          <a:ext cx="267703" cy="4158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1425548" y="2208624"/>
        <a:ext cx="187392" cy="249518"/>
      </dsp:txXfrm>
    </dsp:sp>
    <dsp:sp modelId="{49E2D88C-0882-4425-8015-284BB579A107}">
      <dsp:nvSpPr>
        <dsp:cNvPr id="0" name=""/>
        <dsp:cNvSpPr/>
      </dsp:nvSpPr>
      <dsp:spPr>
        <a:xfrm>
          <a:off x="995688" y="604587"/>
          <a:ext cx="1632646" cy="146489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rgbClr val="61942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El Órgano Fiscalizador evalúa el RAT PTCI y elabora el </a:t>
          </a:r>
          <a:r>
            <a:rPr lang="es-ES" sz="1200" b="1" i="0" u="sng" kern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Std Lt" panose="020B0403020202020204"/>
            </a:rPr>
            <a:t>Informe de Evaluación al RAT PTCI</a:t>
          </a:r>
        </a:p>
      </dsp:txBody>
      <dsp:txXfrm>
        <a:off x="1234783" y="819116"/>
        <a:ext cx="1154456" cy="1035838"/>
      </dsp:txXfrm>
    </dsp:sp>
    <dsp:sp modelId="{C15DA02A-9800-4074-B302-2C73B140C635}">
      <dsp:nvSpPr>
        <dsp:cNvPr id="0" name=""/>
        <dsp:cNvSpPr/>
      </dsp:nvSpPr>
      <dsp:spPr>
        <a:xfrm rot="20057143">
          <a:off x="2586562" y="715077"/>
          <a:ext cx="170367" cy="4158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589093" y="809337"/>
        <a:ext cx="119257" cy="2495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A27BE-6AB3-478A-A583-0BC4139858B4}">
      <dsp:nvSpPr>
        <dsp:cNvPr id="0" name=""/>
        <dsp:cNvSpPr/>
      </dsp:nvSpPr>
      <dsp:spPr>
        <a:xfrm rot="5400000">
          <a:off x="676922" y="984052"/>
          <a:ext cx="428289" cy="4373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664A59-8821-42FA-BDF0-0A4F06ACEA19}">
      <dsp:nvSpPr>
        <dsp:cNvPr id="0" name=""/>
        <dsp:cNvSpPr/>
      </dsp:nvSpPr>
      <dsp:spPr>
        <a:xfrm>
          <a:off x="0" y="407369"/>
          <a:ext cx="1852159" cy="5717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u="sng" kern="1200" dirty="0">
              <a:latin typeface="HelveticaNeueLT Std Lt" panose="020B0403020202020204" pitchFamily="34" charset="0"/>
            </a:rPr>
            <a:t>Reunión</a:t>
          </a:r>
          <a:r>
            <a:rPr lang="es-ES" sz="1050" kern="1200" dirty="0">
              <a:latin typeface="HelveticaNeueLT Std Lt" panose="020B0403020202020204" pitchFamily="34" charset="0"/>
            </a:rPr>
            <a:t> de Planeación y Asesoría Inicial </a:t>
          </a:r>
        </a:p>
      </dsp:txBody>
      <dsp:txXfrm>
        <a:off x="27917" y="435286"/>
        <a:ext cx="1796325" cy="515950"/>
      </dsp:txXfrm>
    </dsp:sp>
    <dsp:sp modelId="{4E769989-0CB9-489E-9470-AD565A2BE94B}">
      <dsp:nvSpPr>
        <dsp:cNvPr id="0" name=""/>
        <dsp:cNvSpPr/>
      </dsp:nvSpPr>
      <dsp:spPr>
        <a:xfrm>
          <a:off x="1846115" y="418063"/>
          <a:ext cx="1371615" cy="462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kern="1200" dirty="0">
              <a:latin typeface="HelveticaNeueLT Std Lt" panose="020B0403020202020204" pitchFamily="34" charset="0"/>
            </a:rPr>
            <a:t>Dependencia o Entidad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kern="1200" dirty="0">
              <a:latin typeface="HelveticaNeueLT Std Lt" panose="020B0403020202020204" pitchFamily="34" charset="0"/>
            </a:rPr>
            <a:t>Contraloría General</a:t>
          </a:r>
        </a:p>
      </dsp:txBody>
      <dsp:txXfrm>
        <a:off x="1846115" y="418063"/>
        <a:ext cx="1371615" cy="462141"/>
      </dsp:txXfrm>
    </dsp:sp>
    <dsp:sp modelId="{ADED6D78-798B-40A1-B458-497649AD564A}">
      <dsp:nvSpPr>
        <dsp:cNvPr id="0" name=""/>
        <dsp:cNvSpPr/>
      </dsp:nvSpPr>
      <dsp:spPr>
        <a:xfrm rot="5400000">
          <a:off x="1712906" y="1476744"/>
          <a:ext cx="485248" cy="5524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2154969"/>
            <a:satOff val="9275"/>
            <a:lumOff val="250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D9D4EF-7303-4B2A-95C5-00750A8B6E8D}">
      <dsp:nvSpPr>
        <dsp:cNvPr id="0" name=""/>
        <dsp:cNvSpPr/>
      </dsp:nvSpPr>
      <dsp:spPr>
        <a:xfrm>
          <a:off x="1114581" y="1055139"/>
          <a:ext cx="1796596" cy="4312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i="0" u="sng" kern="1200" dirty="0">
              <a:latin typeface="HelveticaNeueLT Std Lt" panose="020B0403020202020204" pitchFamily="34" charset="0"/>
            </a:rPr>
            <a:t>Selección de personal y UAs </a:t>
          </a:r>
          <a:r>
            <a:rPr lang="es-ES" sz="1050" kern="1200" dirty="0">
              <a:latin typeface="HelveticaNeueLT Std Lt" panose="020B0403020202020204" pitchFamily="34" charset="0"/>
            </a:rPr>
            <a:t>que realizará la autoevaluación </a:t>
          </a:r>
        </a:p>
      </dsp:txBody>
      <dsp:txXfrm>
        <a:off x="1135635" y="1076193"/>
        <a:ext cx="1754488" cy="389108"/>
      </dsp:txXfrm>
    </dsp:sp>
    <dsp:sp modelId="{340A792B-3370-46AC-9604-5553DF10659F}">
      <dsp:nvSpPr>
        <dsp:cNvPr id="0" name=""/>
        <dsp:cNvSpPr/>
      </dsp:nvSpPr>
      <dsp:spPr>
        <a:xfrm>
          <a:off x="2911504" y="1103114"/>
          <a:ext cx="1893486" cy="36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kern="1200" dirty="0">
              <a:latin typeface="HelveticaNeueLT Std Lt" panose="020B0403020202020204" pitchFamily="34" charset="0"/>
            </a:rPr>
            <a:t>Coordinador de Control Interno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kern="1200" dirty="0">
              <a:latin typeface="HelveticaNeueLT Std Lt" panose="020B0403020202020204" pitchFamily="34" charset="0"/>
            </a:rPr>
            <a:t>Enlace de Control Interno</a:t>
          </a:r>
        </a:p>
      </dsp:txBody>
      <dsp:txXfrm>
        <a:off x="2911504" y="1103114"/>
        <a:ext cx="1893486" cy="362836"/>
      </dsp:txXfrm>
    </dsp:sp>
    <dsp:sp modelId="{059022F2-6EC4-43AE-8878-28AEE2E0257A}">
      <dsp:nvSpPr>
        <dsp:cNvPr id="0" name=""/>
        <dsp:cNvSpPr/>
      </dsp:nvSpPr>
      <dsp:spPr>
        <a:xfrm rot="5400000">
          <a:off x="2924069" y="2311507"/>
          <a:ext cx="485248" cy="5524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4309938"/>
            <a:satOff val="18550"/>
            <a:lumOff val="501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3EDB61-7DCD-4DC5-8A5E-74DCEC2B8173}">
      <dsp:nvSpPr>
        <dsp:cNvPr id="0" name=""/>
        <dsp:cNvSpPr/>
      </dsp:nvSpPr>
      <dsp:spPr>
        <a:xfrm>
          <a:off x="2206829" y="1621348"/>
          <a:ext cx="1954040" cy="68380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u="sng" kern="1200" dirty="0">
              <a:latin typeface="HelveticaNeueLT Std Lt" panose="020B0403020202020204" pitchFamily="34" charset="0"/>
            </a:rPr>
            <a:t>Programar e informar</a:t>
          </a:r>
          <a:r>
            <a:rPr lang="es-ES" sz="1050" kern="1200" dirty="0">
              <a:latin typeface="HelveticaNeueLT Std Lt" panose="020B0403020202020204" pitchFamily="34" charset="0"/>
            </a:rPr>
            <a:t> a los servidores públicos seleccionado de la aplicación de la autoevaluación</a:t>
          </a:r>
        </a:p>
      </dsp:txBody>
      <dsp:txXfrm>
        <a:off x="2240215" y="1654734"/>
        <a:ext cx="1887268" cy="617030"/>
      </dsp:txXfrm>
    </dsp:sp>
    <dsp:sp modelId="{F51BF131-B79B-41D3-B564-E7ACD20F4D3F}">
      <dsp:nvSpPr>
        <dsp:cNvPr id="0" name=""/>
        <dsp:cNvSpPr/>
      </dsp:nvSpPr>
      <dsp:spPr>
        <a:xfrm>
          <a:off x="4179403" y="1739175"/>
          <a:ext cx="2379406" cy="462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kern="1200" dirty="0">
              <a:latin typeface="HelveticaNeueLT Std Lt" panose="020B0403020202020204" pitchFamily="34" charset="0"/>
            </a:rPr>
            <a:t>Órgano Fiscalizador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kern="1200" dirty="0">
              <a:latin typeface="HelveticaNeueLT Std Lt" panose="020B0403020202020204" pitchFamily="34" charset="0"/>
            </a:rPr>
            <a:t>Coordinador de Control Interno Institucional</a:t>
          </a:r>
        </a:p>
      </dsp:txBody>
      <dsp:txXfrm>
        <a:off x="4179403" y="1739175"/>
        <a:ext cx="2379406" cy="462141"/>
      </dsp:txXfrm>
    </dsp:sp>
    <dsp:sp modelId="{D30FE1B9-EE58-4C05-9D55-C2527AD6AB05}">
      <dsp:nvSpPr>
        <dsp:cNvPr id="0" name=""/>
        <dsp:cNvSpPr/>
      </dsp:nvSpPr>
      <dsp:spPr>
        <a:xfrm rot="5400000">
          <a:off x="3729084" y="2953809"/>
          <a:ext cx="485248" cy="5524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64908"/>
            <a:satOff val="27825"/>
            <a:lumOff val="752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1C0D5E-76E1-4F98-B50D-81A1999BE861}">
      <dsp:nvSpPr>
        <dsp:cNvPr id="0" name=""/>
        <dsp:cNvSpPr/>
      </dsp:nvSpPr>
      <dsp:spPr>
        <a:xfrm>
          <a:off x="3389504" y="2375711"/>
          <a:ext cx="1339384" cy="5717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u="sng" kern="1200" dirty="0">
              <a:latin typeface="HelveticaNeueLT Std Lt" panose="020B0403020202020204" pitchFamily="34" charset="0"/>
            </a:rPr>
            <a:t>Sensibilización</a:t>
          </a:r>
          <a:r>
            <a:rPr lang="es-ES" sz="1050" kern="1200" dirty="0">
              <a:latin typeface="HelveticaNeueLT Std Lt" panose="020B0403020202020204" pitchFamily="34" charset="0"/>
            </a:rPr>
            <a:t> </a:t>
          </a:r>
        </a:p>
      </dsp:txBody>
      <dsp:txXfrm>
        <a:off x="3417421" y="2403628"/>
        <a:ext cx="1283550" cy="515950"/>
      </dsp:txXfrm>
    </dsp:sp>
    <dsp:sp modelId="{8A13E91D-2B16-4E17-9928-39D736367909}">
      <dsp:nvSpPr>
        <dsp:cNvPr id="0" name=""/>
        <dsp:cNvSpPr/>
      </dsp:nvSpPr>
      <dsp:spPr>
        <a:xfrm>
          <a:off x="4701753" y="2400097"/>
          <a:ext cx="1793912" cy="462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u="none" kern="1200" dirty="0">
              <a:latin typeface="HelveticaNeueLT Std Lt" panose="020B0403020202020204" pitchFamily="34" charset="0"/>
            </a:rPr>
            <a:t>Enlace de Control Interno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u="none" kern="1200" dirty="0">
              <a:latin typeface="HelveticaNeueLT Std Lt" panose="020B0403020202020204" pitchFamily="34" charset="0"/>
            </a:rPr>
            <a:t>Contraloría General</a:t>
          </a:r>
        </a:p>
      </dsp:txBody>
      <dsp:txXfrm>
        <a:off x="4701753" y="2400097"/>
        <a:ext cx="1793912" cy="462141"/>
      </dsp:txXfrm>
    </dsp:sp>
    <dsp:sp modelId="{A8D5342B-C13C-4EEC-9F81-4F4BECD5C4FB}">
      <dsp:nvSpPr>
        <dsp:cNvPr id="0" name=""/>
        <dsp:cNvSpPr/>
      </dsp:nvSpPr>
      <dsp:spPr>
        <a:xfrm rot="5400000">
          <a:off x="5002964" y="3596112"/>
          <a:ext cx="485248" cy="5524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8619877"/>
            <a:satOff val="37100"/>
            <a:lumOff val="1003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2A0F3E-5B69-43DC-83BC-FF5E55C0B9E6}">
      <dsp:nvSpPr>
        <dsp:cNvPr id="0" name=""/>
        <dsp:cNvSpPr/>
      </dsp:nvSpPr>
      <dsp:spPr>
        <a:xfrm>
          <a:off x="4451610" y="3018008"/>
          <a:ext cx="1662457" cy="5717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u="sng" kern="1200" dirty="0">
              <a:latin typeface="HelveticaNeueLT Std Lt" panose="020B0403020202020204" pitchFamily="34" charset="0"/>
            </a:rPr>
            <a:t>Aplicación </a:t>
          </a:r>
          <a:r>
            <a:rPr lang="es-ES" sz="1050" kern="1200" dirty="0">
              <a:latin typeface="HelveticaNeueLT Std Lt" panose="020B0403020202020204" pitchFamily="34" charset="0"/>
            </a:rPr>
            <a:t>de la autoevaluación </a:t>
          </a:r>
        </a:p>
      </dsp:txBody>
      <dsp:txXfrm>
        <a:off x="4479527" y="3045925"/>
        <a:ext cx="1606623" cy="515950"/>
      </dsp:txXfrm>
    </dsp:sp>
    <dsp:sp modelId="{E38F10E7-F535-472C-B7DE-6707BA3F43C9}">
      <dsp:nvSpPr>
        <dsp:cNvPr id="0" name=""/>
        <dsp:cNvSpPr/>
      </dsp:nvSpPr>
      <dsp:spPr>
        <a:xfrm>
          <a:off x="6080889" y="3072845"/>
          <a:ext cx="1823386" cy="462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kern="1200" dirty="0">
              <a:latin typeface="HelveticaNeueLT Std Lt" panose="020B0403020202020204" pitchFamily="34" charset="0"/>
            </a:rPr>
            <a:t>Enlace de Control Interno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kern="1200" dirty="0">
              <a:latin typeface="HelveticaNeueLT Std Lt" panose="020B0403020202020204" pitchFamily="34" charset="0"/>
            </a:rPr>
            <a:t>Contraloría General</a:t>
          </a:r>
        </a:p>
      </dsp:txBody>
      <dsp:txXfrm>
        <a:off x="6080889" y="3072845"/>
        <a:ext cx="1823386" cy="462141"/>
      </dsp:txXfrm>
    </dsp:sp>
    <dsp:sp modelId="{4FEB4D02-4EF1-42E6-8609-BCE57EEB030C}">
      <dsp:nvSpPr>
        <dsp:cNvPr id="0" name=""/>
        <dsp:cNvSpPr/>
      </dsp:nvSpPr>
      <dsp:spPr>
        <a:xfrm rot="5400000">
          <a:off x="5805320" y="4238414"/>
          <a:ext cx="485248" cy="5524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0774846"/>
            <a:satOff val="46375"/>
            <a:lumOff val="1253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6C34B7-C7DE-460E-AF57-8684062F350A}">
      <dsp:nvSpPr>
        <dsp:cNvPr id="0" name=""/>
        <dsp:cNvSpPr/>
      </dsp:nvSpPr>
      <dsp:spPr>
        <a:xfrm>
          <a:off x="5563953" y="3700506"/>
          <a:ext cx="1042484" cy="5717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>
              <a:latin typeface="HelveticaNeueLT Std Lt" panose="020B0403020202020204" pitchFamily="34" charset="0"/>
            </a:rPr>
            <a:t>Generación del </a:t>
          </a:r>
          <a:r>
            <a:rPr lang="es-ES" sz="1050" b="1" u="sng" kern="1200" dirty="0">
              <a:latin typeface="HelveticaNeueLT Std Lt" panose="020B0403020202020204" pitchFamily="34" charset="0"/>
            </a:rPr>
            <a:t>Informe de Resultados </a:t>
          </a:r>
        </a:p>
      </dsp:txBody>
      <dsp:txXfrm>
        <a:off x="5591870" y="3728423"/>
        <a:ext cx="986650" cy="515950"/>
      </dsp:txXfrm>
    </dsp:sp>
    <dsp:sp modelId="{0C605AD7-8FFC-47FC-A0EB-423227B27825}">
      <dsp:nvSpPr>
        <dsp:cNvPr id="0" name=""/>
        <dsp:cNvSpPr/>
      </dsp:nvSpPr>
      <dsp:spPr>
        <a:xfrm>
          <a:off x="6595881" y="3755039"/>
          <a:ext cx="1176876" cy="462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kern="1200" dirty="0">
              <a:latin typeface="HelveticaNeueLT Std Lt" panose="020B0403020202020204" pitchFamily="34" charset="0"/>
            </a:rPr>
            <a:t>Contraloría General </a:t>
          </a:r>
        </a:p>
      </dsp:txBody>
      <dsp:txXfrm>
        <a:off x="6595881" y="3755039"/>
        <a:ext cx="1176876" cy="462141"/>
      </dsp:txXfrm>
    </dsp:sp>
    <dsp:sp modelId="{40D79700-EB33-4E8C-B89F-EB32636A66AC}">
      <dsp:nvSpPr>
        <dsp:cNvPr id="0" name=""/>
        <dsp:cNvSpPr/>
      </dsp:nvSpPr>
      <dsp:spPr>
        <a:xfrm>
          <a:off x="6274248" y="4375886"/>
          <a:ext cx="1129285" cy="104084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>
              <a:latin typeface="HelveticaNeueLT Std Lt" panose="020B0403020202020204" pitchFamily="34" charset="0"/>
            </a:rPr>
            <a:t>Análisis del informe y elaboración del </a:t>
          </a:r>
          <a:r>
            <a:rPr lang="es-ES" sz="1050" b="1" u="sng" kern="1200" dirty="0">
              <a:latin typeface="HelveticaNeueLT Std Lt" panose="020B0403020202020204" pitchFamily="34" charset="0"/>
            </a:rPr>
            <a:t>Programa de Trabajo de Control Interno </a:t>
          </a:r>
          <a:r>
            <a:rPr lang="es-ES" sz="1050" kern="1200" dirty="0">
              <a:latin typeface="HelveticaNeueLT Std Lt" panose="020B0403020202020204" pitchFamily="34" charset="0"/>
            </a:rPr>
            <a:t>(PTCI).</a:t>
          </a:r>
        </a:p>
      </dsp:txBody>
      <dsp:txXfrm>
        <a:off x="6325067" y="4426705"/>
        <a:ext cx="1027647" cy="939209"/>
      </dsp:txXfrm>
    </dsp:sp>
    <dsp:sp modelId="{0E263C10-E096-43F0-A0BC-3B36F3D4CF6D}">
      <dsp:nvSpPr>
        <dsp:cNvPr id="0" name=""/>
        <dsp:cNvSpPr/>
      </dsp:nvSpPr>
      <dsp:spPr>
        <a:xfrm>
          <a:off x="7410429" y="4659615"/>
          <a:ext cx="1076482" cy="462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kern="1200" dirty="0">
              <a:latin typeface="HelveticaNeueLT Std Lt" panose="020B0403020202020204" pitchFamily="34" charset="0"/>
            </a:rPr>
            <a:t>Coordinador de Control Interno </a:t>
          </a:r>
        </a:p>
      </dsp:txBody>
      <dsp:txXfrm>
        <a:off x="7410429" y="4659615"/>
        <a:ext cx="1076482" cy="462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661" cy="352483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73314" y="0"/>
            <a:ext cx="4033661" cy="352483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2BA7A699-57ED-4FD9-AD3F-4969BA3E121A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670617"/>
            <a:ext cx="4033661" cy="352483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73314" y="6670617"/>
            <a:ext cx="4033661" cy="352483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F4F45510-D7B0-4602-A667-DB1D8B971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232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4" cy="351156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73002" y="0"/>
            <a:ext cx="4033944" cy="351156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r">
              <a:defRPr sz="1200"/>
            </a:lvl1pPr>
          </a:lstStyle>
          <a:p>
            <a:fld id="{6A3860F4-4172-334E-85F1-B69DC73C8106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5" rIns="93308" bIns="46655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0911" y="3335974"/>
            <a:ext cx="7447280" cy="3160396"/>
          </a:xfrm>
          <a:prstGeom prst="rect">
            <a:avLst/>
          </a:prstGeom>
        </p:spPr>
        <p:txBody>
          <a:bodyPr vert="horz" lIns="93308" tIns="46655" rIns="93308" bIns="46655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4" cy="351156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73002" y="6670726"/>
            <a:ext cx="4033944" cy="351156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r">
              <a:defRPr sz="1200"/>
            </a:lvl1pPr>
          </a:lstStyle>
          <a:p>
            <a:fld id="{2D8BFF60-DF26-9448-980D-D82C4E0933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85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BFF60-DF26-9448-980D-D82C4E093333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55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BFF60-DF26-9448-980D-D82C4E093333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6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BFF60-DF26-9448-980D-D82C4E093333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02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BFF60-DF26-9448-980D-D82C4E093333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0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BFF60-DF26-9448-980D-D82C4E093333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8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BFF60-DF26-9448-980D-D82C4E093333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06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1A60-31AD-5A48-9B43-5D8005167540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DE42-CE18-3945-90B8-20A91BE32A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37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1A60-31AD-5A48-9B43-5D8005167540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DE42-CE18-3945-90B8-20A91BE32A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92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1A60-31AD-5A48-9B43-5D8005167540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DE42-CE18-3945-90B8-20A91BE32A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47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1A60-31AD-5A48-9B43-5D8005167540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DE42-CE18-3945-90B8-20A91BE32A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1A60-31AD-5A48-9B43-5D8005167540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DE42-CE18-3945-90B8-20A91BE32A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27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1A60-31AD-5A48-9B43-5D8005167540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DE42-CE18-3945-90B8-20A91BE32A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14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1A60-31AD-5A48-9B43-5D8005167540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DE42-CE18-3945-90B8-20A91BE32A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19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1A60-31AD-5A48-9B43-5D8005167540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DE42-CE18-3945-90B8-20A91BE32A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3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1A60-31AD-5A48-9B43-5D8005167540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DE42-CE18-3945-90B8-20A91BE32A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13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1A60-31AD-5A48-9B43-5D8005167540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DE42-CE18-3945-90B8-20A91BE32A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63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1A60-31AD-5A48-9B43-5D8005167540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DE42-CE18-3945-90B8-20A91BE32A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94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1A60-31AD-5A48-9B43-5D8005167540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DE42-CE18-3945-90B8-20A91BE32A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51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jburquez@bcs.gob.mx" TargetMode="External"/><Relationship Id="rId2" Type="http://schemas.openxmlformats.org/officeDocument/2006/relationships/hyperlink" Target="mailto:alucero@bcs.gob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61703" y="1260610"/>
            <a:ext cx="8229600" cy="1143000"/>
          </a:xfrm>
        </p:spPr>
        <p:txBody>
          <a:bodyPr>
            <a:noAutofit/>
          </a:bodyPr>
          <a:lstStyle/>
          <a:p>
            <a:r>
              <a:rPr lang="es-MX" sz="48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Control Interno, bases para la implementación en la Administración Pública Estatal</a:t>
            </a:r>
            <a:endParaRPr lang="es-ES" sz="4800" b="1" dirty="0">
              <a:solidFill>
                <a:schemeClr val="accent1">
                  <a:lumMod val="75000"/>
                </a:schemeClr>
              </a:solidFill>
              <a:latin typeface="HelveticaNeueLT Std Lt" panose="020B0403020202020204" pitchFamily="34" charset="0"/>
              <a:cs typeface="Gotham-Bold"/>
            </a:endParaRPr>
          </a:p>
        </p:txBody>
      </p:sp>
    </p:spTree>
    <p:extLst>
      <p:ext uri="{BB962C8B-B14F-4D97-AF65-F5344CB8AC3E}">
        <p14:creationId xmlns:p14="http://schemas.microsoft.com/office/powerpoint/2010/main" val="1305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98040477"/>
              </p:ext>
            </p:extLst>
          </p:nvPr>
        </p:nvGraphicFramePr>
        <p:xfrm>
          <a:off x="526473" y="79168"/>
          <a:ext cx="8285018" cy="561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E9E5572-C4CC-4B70-9498-EC536FBB6F30}"/>
              </a:ext>
            </a:extLst>
          </p:cNvPr>
          <p:cNvSpPr txBox="1"/>
          <p:nvPr/>
        </p:nvSpPr>
        <p:spPr>
          <a:xfrm>
            <a:off x="5971997" y="5706733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I, numeral 9</a:t>
            </a:r>
          </a:p>
        </p:txBody>
      </p:sp>
    </p:spTree>
    <p:extLst>
      <p:ext uri="{BB962C8B-B14F-4D97-AF65-F5344CB8AC3E}">
        <p14:creationId xmlns:p14="http://schemas.microsoft.com/office/powerpoint/2010/main" val="21714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37080915"/>
              </p:ext>
            </p:extLst>
          </p:nvPr>
        </p:nvGraphicFramePr>
        <p:xfrm>
          <a:off x="526473" y="215648"/>
          <a:ext cx="8285018" cy="561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63D3BE9-52FD-4957-9AAA-675A578743F2}"/>
              </a:ext>
            </a:extLst>
          </p:cNvPr>
          <p:cNvSpPr txBox="1"/>
          <p:nvPr/>
        </p:nvSpPr>
        <p:spPr>
          <a:xfrm>
            <a:off x="6178731" y="5463431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I, numeral 9</a:t>
            </a:r>
          </a:p>
        </p:txBody>
      </p:sp>
    </p:spTree>
    <p:extLst>
      <p:ext uri="{BB962C8B-B14F-4D97-AF65-F5344CB8AC3E}">
        <p14:creationId xmlns:p14="http://schemas.microsoft.com/office/powerpoint/2010/main" val="2096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8466968"/>
              </p:ext>
            </p:extLst>
          </p:nvPr>
        </p:nvGraphicFramePr>
        <p:xfrm>
          <a:off x="566943" y="215648"/>
          <a:ext cx="8285018" cy="561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07206ED-A8C3-420F-BD25-6AA426209602}"/>
              </a:ext>
            </a:extLst>
          </p:cNvPr>
          <p:cNvSpPr txBox="1"/>
          <p:nvPr/>
        </p:nvSpPr>
        <p:spPr>
          <a:xfrm>
            <a:off x="5981661" y="5260996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I, numeral 9</a:t>
            </a:r>
          </a:p>
        </p:txBody>
      </p:sp>
    </p:spTree>
    <p:extLst>
      <p:ext uri="{BB962C8B-B14F-4D97-AF65-F5344CB8AC3E}">
        <p14:creationId xmlns:p14="http://schemas.microsoft.com/office/powerpoint/2010/main" val="29672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54033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Unidad Especializada.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57200" y="712837"/>
            <a:ext cx="6912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08124772"/>
              </p:ext>
            </p:extLst>
          </p:nvPr>
        </p:nvGraphicFramePr>
        <p:xfrm>
          <a:off x="-551291" y="1359168"/>
          <a:ext cx="7121907" cy="4244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 rot="17825563">
            <a:off x="379742" y="2897993"/>
            <a:ext cx="252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70C0"/>
                </a:solidFill>
                <a:latin typeface="HelveticaNeueLT Std Lt" panose="020B0403020202020204"/>
              </a:rPr>
              <a:t>Órgano Fiscalizador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95461" y="2051608"/>
            <a:ext cx="35913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latin typeface="HelveticaNeueLT Std Lt" panose="020B0403020202020204"/>
              </a:rPr>
              <a:t>Coordinador de Control Interno: </a:t>
            </a:r>
            <a:r>
              <a:rPr lang="es-MX" sz="1600" dirty="0">
                <a:latin typeface="HelveticaNeueLT Std Lt" panose="020B0403020202020204"/>
              </a:rPr>
              <a:t>Será designado por el Titular de la Institución </a:t>
            </a:r>
            <a:r>
              <a:rPr lang="es-MX" sz="1400" dirty="0">
                <a:latin typeface="HelveticaNeueLT Std Lt" panose="020B0403020202020204"/>
              </a:rPr>
              <a:t>(Oficial Mayor o equivalente).</a:t>
            </a:r>
            <a:endParaRPr lang="es-MX" sz="1600" dirty="0">
              <a:latin typeface="HelveticaNeueLT Std Lt" panose="020B0403020202020204"/>
            </a:endParaRPr>
          </a:p>
          <a:p>
            <a:r>
              <a:rPr lang="es-MX" sz="1600" b="1" u="sng" dirty="0">
                <a:latin typeface="HelveticaNeueLT Std Lt" panose="020B0403020202020204"/>
              </a:rPr>
              <a:t>Enlaces de ARI, SCII y COCODI:</a:t>
            </a:r>
            <a:r>
              <a:rPr lang="es-MX" sz="1600" dirty="0">
                <a:latin typeface="HelveticaNeueLT Std Lt" panose="020B0403020202020204"/>
              </a:rPr>
              <a:t> Será designado por el Coordinador de Control Interno.</a:t>
            </a:r>
          </a:p>
          <a:p>
            <a:r>
              <a:rPr lang="es-MX" sz="1600" b="1" u="sng" dirty="0">
                <a:latin typeface="HelveticaNeueLT Std Lt" panose="020B0403020202020204"/>
              </a:rPr>
              <a:t>Órgano Fiscalizador:</a:t>
            </a:r>
            <a:r>
              <a:rPr lang="es-MX" sz="1600" dirty="0">
                <a:latin typeface="HelveticaNeueLT Std Lt" panose="020B0403020202020204"/>
              </a:rPr>
              <a:t> Órgano Interno de Control (OIC)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00820D-DFBE-4463-AA5D-8E2876B86B2C}"/>
              </a:ext>
            </a:extLst>
          </p:cNvPr>
          <p:cNvSpPr/>
          <p:nvPr/>
        </p:nvSpPr>
        <p:spPr>
          <a:xfrm>
            <a:off x="371242" y="781383"/>
            <a:ext cx="7121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pc="40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de trabajo </a:t>
            </a:r>
            <a:r>
              <a:rPr lang="es-MX" spc="2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pc="-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</a:t>
            </a:r>
            <a:r>
              <a:rPr lang="es-MX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pc="-10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pc="10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s-MX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pc="-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pc="1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pc="-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pc="2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s-MX" spc="-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MX" spc="-10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pc="5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MX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s-MX" spc="2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s-MX" spc="40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pc="1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pc="-10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MX" spc="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pc="-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MX" spc="-10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MX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s-MX" spc="4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MX" spc="30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s-MX" spc="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pc="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ODI, en la Implementación y consolidación del SCII.</a:t>
            </a:r>
            <a:r>
              <a:rPr lang="es-MX" spc="45" dirty="0">
                <a:solidFill>
                  <a:srgbClr val="000000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95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14304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2"/>
                </a:solidFill>
                <a:latin typeface="Gotham-Bold"/>
                <a:cs typeface="Gotham-Bold"/>
              </a:rPr>
              <a:t>Autoevaluación y Programa de Trabajo de Control Interno (PTCI)</a:t>
            </a:r>
          </a:p>
        </p:txBody>
      </p:sp>
    </p:spTree>
    <p:extLst>
      <p:ext uri="{BB962C8B-B14F-4D97-AF65-F5344CB8AC3E}">
        <p14:creationId xmlns:p14="http://schemas.microsoft.com/office/powerpoint/2010/main" val="15207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3590" y="1107692"/>
            <a:ext cx="8229600" cy="35120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>
                <a:latin typeface="HelveticaNeueLT Std Lt" panose="020B0403020202020204" pitchFamily="34" charset="0"/>
              </a:rPr>
              <a:t>Será responsabilidad del Órgano de Gobierno, del Titular y demás servidores públicos de la Institución, </a:t>
            </a:r>
            <a:r>
              <a:rPr lang="es-ES" sz="1600" u="sng" dirty="0">
                <a:latin typeface="HelveticaNeueLT Std Lt" panose="020B0403020202020204" pitchFamily="34" charset="0"/>
              </a:rPr>
              <a:t>establecer y actualizar el Sistema de Control Interno Institucional, evaluar y supervisar su funcionamiento, así como ordenar las acciones para su mejora continua</a:t>
            </a:r>
            <a:r>
              <a:rPr lang="es-ES" sz="1600" dirty="0">
                <a:latin typeface="HelveticaNeueLT Std Lt" panose="020B0403020202020204" pitchFamily="34" charset="0"/>
              </a:rPr>
              <a:t>; además de instrumentar los mecanismos, procedimientos específicos y acciones que se requieran para la debida observancia de las presentes Disposiciones.</a:t>
            </a:r>
          </a:p>
          <a:p>
            <a:pPr marL="0" indent="0" algn="just">
              <a:buNone/>
            </a:pPr>
            <a:endParaRPr lang="es-MX" sz="1600" dirty="0">
              <a:latin typeface="HelveticaNeueLT Std Lt" panose="020B0403020202020204" pitchFamily="34" charset="0"/>
            </a:endParaRPr>
          </a:p>
          <a:p>
            <a:pPr marL="0" indent="0" algn="just">
              <a:buNone/>
            </a:pPr>
            <a:r>
              <a:rPr lang="es-ES" sz="1600" dirty="0">
                <a:latin typeface="HelveticaNeueLT Std Lt" panose="020B0403020202020204" pitchFamily="34" charset="0"/>
              </a:rPr>
              <a:t>En la implementación, actualización y mejora del SCII, se identificarán y clasificarán los </a:t>
            </a:r>
            <a:r>
              <a:rPr lang="es-ES" sz="1600" b="1" dirty="0">
                <a:latin typeface="HelveticaNeueLT Std Lt" panose="020B0403020202020204" pitchFamily="34" charset="0"/>
              </a:rPr>
              <a:t>mecanismos de control en preventivos, detectivos y correctivos</a:t>
            </a:r>
            <a:r>
              <a:rPr lang="es-ES" sz="1600" dirty="0">
                <a:latin typeface="HelveticaNeueLT Std Lt" panose="020B0403020202020204" pitchFamily="34" charset="0"/>
              </a:rPr>
              <a:t>, privilegiándose los preventivos y las prácticas de autocontrol, para evitar que se produzcan resultados o acontecimientos no deseados o inesperados que impidan en términos de eficiencia, eficacia y economía el cumplimiento de las metas y objetivos de la institución.</a:t>
            </a:r>
            <a:endParaRPr lang="es-MX" sz="1600" dirty="0">
              <a:latin typeface="HelveticaNeueLT Std Lt" panose="020B0403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7586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Antecedentes </a:t>
            </a: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460375" y="749061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FCFEBF8-2B35-4957-8969-722CC050345A}"/>
              </a:ext>
            </a:extLst>
          </p:cNvPr>
          <p:cNvSpPr txBox="1"/>
          <p:nvPr/>
        </p:nvSpPr>
        <p:spPr>
          <a:xfrm>
            <a:off x="5904411" y="5238245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primero, capitulo II, numeral 3</a:t>
            </a:r>
          </a:p>
        </p:txBody>
      </p:sp>
    </p:spTree>
    <p:extLst>
      <p:ext uri="{BB962C8B-B14F-4D97-AF65-F5344CB8AC3E}">
        <p14:creationId xmlns:p14="http://schemas.microsoft.com/office/powerpoint/2010/main" val="13099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19538834"/>
              </p:ext>
            </p:extLst>
          </p:nvPr>
        </p:nvGraphicFramePr>
        <p:xfrm>
          <a:off x="-352808" y="526473"/>
          <a:ext cx="6961426" cy="529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999018" y="324853"/>
            <a:ext cx="30341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u="sng" dirty="0">
                <a:latin typeface="HelveticaNeueLT Std Lt" panose="020B0403020202020204" pitchFamily="34" charset="0"/>
              </a:rPr>
              <a:t>Informe Anual:</a:t>
            </a:r>
            <a:r>
              <a:rPr lang="es-MX" sz="1100" b="1" dirty="0">
                <a:latin typeface="HelveticaNeueLT Std Lt" panose="020B0403020202020204" pitchFamily="34" charset="0"/>
              </a:rPr>
              <a:t> </a:t>
            </a:r>
            <a:r>
              <a:rPr lang="es-MX" sz="1100" dirty="0">
                <a:latin typeface="HelveticaNeueLT Std Lt" panose="020B0403020202020204" pitchFamily="34" charset="0"/>
              </a:rPr>
              <a:t>Informe Anual del Estado que Guarda el Sistema de Control Interno Institucional.</a:t>
            </a:r>
          </a:p>
          <a:p>
            <a:r>
              <a:rPr lang="es-MX" sz="1100" b="1" u="sng" dirty="0">
                <a:latin typeface="HelveticaNeueLT Std Lt" panose="020B0403020202020204" pitchFamily="34" charset="0"/>
              </a:rPr>
              <a:t>Informe de Resultados:</a:t>
            </a:r>
            <a:r>
              <a:rPr lang="es-MX" sz="1100" b="1" dirty="0">
                <a:latin typeface="HelveticaNeueLT Std Lt" panose="020B0403020202020204" pitchFamily="34" charset="0"/>
              </a:rPr>
              <a:t> </a:t>
            </a:r>
            <a:r>
              <a:rPr lang="es-MX" sz="1100" dirty="0">
                <a:latin typeface="HelveticaNeueLT Std Lt" panose="020B0403020202020204" pitchFamily="34" charset="0"/>
              </a:rPr>
              <a:t>Informe de la Evaluación del Órgano Fiscalizador al Informe Anual y PTCI.</a:t>
            </a:r>
          </a:p>
          <a:p>
            <a:r>
              <a:rPr lang="es-MX" sz="1100" b="1" u="sng" dirty="0">
                <a:latin typeface="HelveticaNeueLT Std Lt" panose="020B0403020202020204" pitchFamily="34" charset="0"/>
              </a:rPr>
              <a:t>RAT PTCI:</a:t>
            </a:r>
            <a:r>
              <a:rPr lang="es-MX" sz="1100" b="1" dirty="0">
                <a:latin typeface="HelveticaNeueLT Std Lt" panose="020B0403020202020204" pitchFamily="34" charset="0"/>
              </a:rPr>
              <a:t> </a:t>
            </a:r>
            <a:r>
              <a:rPr lang="es-MX" sz="1100" dirty="0">
                <a:latin typeface="HelveticaNeueLT Std Lt" panose="020B0403020202020204" pitchFamily="34" charset="0"/>
              </a:rPr>
              <a:t>Reporte de Avances Trimestral de PTCI.</a:t>
            </a:r>
          </a:p>
          <a:p>
            <a:r>
              <a:rPr lang="es-MX" sz="1100" b="1" u="sng" dirty="0">
                <a:latin typeface="HelveticaNeueLT Std Lt" panose="020B0403020202020204" pitchFamily="34" charset="0"/>
              </a:rPr>
              <a:t>Informe de Evaluación:</a:t>
            </a:r>
            <a:r>
              <a:rPr lang="es-MX" sz="1100" b="1" dirty="0">
                <a:latin typeface="HelveticaNeueLT Std Lt" panose="020B0403020202020204" pitchFamily="34" charset="0"/>
              </a:rPr>
              <a:t> </a:t>
            </a:r>
            <a:r>
              <a:rPr lang="es-MX" sz="1100" dirty="0">
                <a:latin typeface="HelveticaNeueLT Std Lt" panose="020B0403020202020204" pitchFamily="34" charset="0"/>
              </a:rPr>
              <a:t>Informe de Evaluación del Titular del Órgano Fiscalizador al RAT PTCI.</a:t>
            </a:r>
          </a:p>
        </p:txBody>
      </p:sp>
      <p:sp>
        <p:nvSpPr>
          <p:cNvPr id="3" name="Nube 2"/>
          <p:cNvSpPr/>
          <p:nvPr/>
        </p:nvSpPr>
        <p:spPr>
          <a:xfrm>
            <a:off x="5852161" y="4328413"/>
            <a:ext cx="2808514" cy="1490092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6165669" y="4565627"/>
            <a:ext cx="2179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HelveticaNeueLT Std Lt" panose="020B0403020202020204" pitchFamily="34" charset="0"/>
              </a:rPr>
              <a:t>El informe anual y el informe de resultados, se elaborarán al finalizar el ejercicio y a partir del segundo ejercicio puede repercutir en el PTCI 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984213" y="1439826"/>
            <a:ext cx="287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anose="020B0403020202020204" pitchFamily="34" charset="0"/>
              </a:rPr>
              <a:t>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991538" y="2454375"/>
            <a:ext cx="287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anose="020B0403020202020204" pitchFamily="34" charset="0"/>
              </a:rPr>
              <a:t>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775310" y="3992119"/>
            <a:ext cx="287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anose="020B0403020202020204" pitchFamily="34" charset="0"/>
              </a:rPr>
              <a:t>3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155514" y="5602532"/>
            <a:ext cx="287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anose="020B0403020202020204" pitchFamily="34" charset="0"/>
              </a:rPr>
              <a:t>4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11416" y="4008862"/>
            <a:ext cx="287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anose="020B0403020202020204" pitchFamily="34" charset="0"/>
              </a:rPr>
              <a:t>5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94743" y="2362934"/>
            <a:ext cx="287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anose="020B0403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62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8" y="947925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dirty="0">
                <a:latin typeface="HelveticaNeueLT Std Lt" panose="020B0403020202020204" pitchFamily="34" charset="0"/>
              </a:rPr>
              <a:t>Proceso mediante el cual se determina el grado de </a:t>
            </a:r>
            <a:r>
              <a:rPr lang="es-MX" sz="1600" u="sng" dirty="0">
                <a:latin typeface="HelveticaNeueLT Std Lt" panose="020B0403020202020204" pitchFamily="34" charset="0"/>
              </a:rPr>
              <a:t>eficacia y de eficiencia </a:t>
            </a:r>
            <a:r>
              <a:rPr lang="es-MX" sz="1600" dirty="0">
                <a:latin typeface="HelveticaNeueLT Std Lt" panose="020B0403020202020204" pitchFamily="34" charset="0"/>
              </a:rPr>
              <a:t>con que se cumplen las Normas Generales de Control Interno y sus principios, así como los elementos de control del Sistema de Control Interno Institucional en sus tres niveles: </a:t>
            </a:r>
            <a:r>
              <a:rPr lang="es-MX" sz="1600" b="1" dirty="0">
                <a:latin typeface="HelveticaNeueLT Std Lt" panose="020B0403020202020204" pitchFamily="34" charset="0"/>
              </a:rPr>
              <a:t>Estratégico, Directivo y Operativo</a:t>
            </a:r>
            <a:r>
              <a:rPr lang="es-MX" sz="1600" dirty="0">
                <a:latin typeface="HelveticaNeueLT Std Lt" panose="020B0403020202020204" pitchFamily="34" charset="0"/>
              </a:rPr>
              <a:t>, para asegurar razonablemente el cumplimiento del objetivo del control interno en sus respectivas categorías.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95744" y="2316884"/>
            <a:ext cx="79525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b="1" dirty="0">
                <a:latin typeface="HelveticaNeueLT Std Lt" panose="020B0403020202020204" pitchFamily="34" charset="0"/>
              </a:rPr>
              <a:t>Estratégico: </a:t>
            </a:r>
            <a:r>
              <a:rPr lang="es-MX" sz="1600" dirty="0">
                <a:latin typeface="HelveticaNeueLT Std Lt" panose="020B0403020202020204" pitchFamily="34" charset="0"/>
              </a:rPr>
              <a:t>Corresponde al titular, y en su caso al segundo nivel jerárquico (subsecretario o equivalente), encargados de lograr la visión y misión de la institución. </a:t>
            </a:r>
            <a:endParaRPr lang="es-MX" sz="1600" b="1" dirty="0">
              <a:latin typeface="HelveticaNeueLT Std Lt" panose="020B04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b="1" dirty="0">
                <a:latin typeface="HelveticaNeueLT Std Lt" panose="020B0403020202020204" pitchFamily="34" charset="0"/>
              </a:rPr>
              <a:t>Directivo: </a:t>
            </a:r>
            <a:r>
              <a:rPr lang="es-MX" sz="1600" dirty="0">
                <a:latin typeface="HelveticaNeueLT Std Lt" panose="020B0403020202020204" pitchFamily="34" charset="0"/>
              </a:rPr>
              <a:t>Corresponde al 3er y 4to nivel jerárquico, es decir, los directores de áreas, y mandos superiores distintos del titular, encargados de que la operación y los procesos se realicen correctamente. </a:t>
            </a:r>
            <a:endParaRPr lang="es-MX" sz="1600" b="1" dirty="0">
              <a:latin typeface="HelveticaNeueLT Std Lt" panose="020B04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b="1" dirty="0">
                <a:latin typeface="HelveticaNeueLT Std Lt" panose="020B0403020202020204" pitchFamily="34" charset="0"/>
              </a:rPr>
              <a:t>Operativo: </a:t>
            </a:r>
            <a:r>
              <a:rPr lang="es-MX" sz="1600" dirty="0">
                <a:latin typeface="HelveticaNeueLT Std Lt" panose="020B0403020202020204" pitchFamily="34" charset="0"/>
              </a:rPr>
              <a:t>Personal de los niveles siguientes (jefes de departamento, auxiliares, administrativos), encargados de ejecutar las tareas necesarias para el funcionamiento de la institución.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7586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Evaluación del Sistema de Control Interno 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460375" y="749061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para evaluaciÃ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964">
            <a:off x="3379154" y="4001477"/>
            <a:ext cx="2115980" cy="20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34E3BF-84E4-4A0E-99C1-2DCA319059A2}"/>
              </a:ext>
            </a:extLst>
          </p:cNvPr>
          <p:cNvSpPr txBox="1"/>
          <p:nvPr/>
        </p:nvSpPr>
        <p:spPr>
          <a:xfrm>
            <a:off x="6027441" y="5049548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primero, capitulo I, numeral 2, fracción XXIII</a:t>
            </a:r>
          </a:p>
        </p:txBody>
      </p:sp>
    </p:spTree>
    <p:extLst>
      <p:ext uri="{BB962C8B-B14F-4D97-AF65-F5344CB8AC3E}">
        <p14:creationId xmlns:p14="http://schemas.microsoft.com/office/powerpoint/2010/main" val="41046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52515670"/>
              </p:ext>
            </p:extLst>
          </p:nvPr>
        </p:nvGraphicFramePr>
        <p:xfrm>
          <a:off x="457796" y="185530"/>
          <a:ext cx="8486912" cy="591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427785" y="375137"/>
            <a:ext cx="3516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HelveticaNeueLT Std Lt" panose="020B0403020202020204" pitchFamily="34" charset="0"/>
              </a:rPr>
              <a:t>Autoevaluación del Sistema de Control Interno Institucional (SCII)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AA576B-6630-4DCD-9B45-A7CB5477615A}"/>
              </a:ext>
            </a:extLst>
          </p:cNvPr>
          <p:cNvSpPr txBox="1"/>
          <p:nvPr/>
        </p:nvSpPr>
        <p:spPr>
          <a:xfrm>
            <a:off x="6568345" y="5736749"/>
            <a:ext cx="27823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Manual de usuario del SECI</a:t>
            </a:r>
          </a:p>
        </p:txBody>
      </p:sp>
    </p:spTree>
    <p:extLst>
      <p:ext uri="{BB962C8B-B14F-4D97-AF65-F5344CB8AC3E}">
        <p14:creationId xmlns:p14="http://schemas.microsoft.com/office/powerpoint/2010/main" val="29382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7200" y="936670"/>
            <a:ext cx="82296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PTCI deberá contener 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las </a:t>
            </a: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acciones de mejora 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determinadas para fortalecer los elementos de control de cada norma general, identificados con inexistencias o insuficiencias en el SCII, las cuales pueden representar debilidades de control interno o áreas de oportunidad para diseñar nuevos controles o reforzar los existentes, también deberá incluir la </a:t>
            </a: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fecha de inicio y término 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de la acción de mejora, la </a:t>
            </a: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unidad administrativa 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y el </a:t>
            </a: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responsable de su implementación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, así como los </a:t>
            </a: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medios de verificación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540000" indent="-285750" algn="just">
              <a:buFont typeface="Wingdings" panose="05000000000000000000" pitchFamily="2" charset="2"/>
              <a:buChar char="§"/>
            </a:pP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Debe presentar la </a:t>
            </a:r>
            <a:r>
              <a:rPr lang="es-ES" sz="1500" b="1" u="sng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firma de autorización</a:t>
            </a: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del Titular de la Institución, </a:t>
            </a:r>
            <a:r>
              <a:rPr lang="es-ES" sz="1500" b="1" u="sng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de revisión</a:t>
            </a: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del Coordinador de Control Interno y </a:t>
            </a:r>
            <a:r>
              <a:rPr lang="es-ES" sz="1500" b="1" u="sng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de elaboración</a:t>
            </a: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del Enlace del SCII.</a:t>
            </a:r>
          </a:p>
          <a:p>
            <a:pPr marL="540000" indent="-285750" algn="just">
              <a:buFont typeface="Wingdings" panose="05000000000000000000" pitchFamily="2" charset="2"/>
              <a:buChar char="§"/>
            </a:pP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Las acciones de mejora deberán </a:t>
            </a:r>
            <a:r>
              <a:rPr lang="es-ES" sz="1500" b="1" u="sng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concluirse a más tardar el 31 diciembre de cada año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, en caso contrario, se documentarán y presentarán en el Comité las justificaciones correspondientes. </a:t>
            </a:r>
          </a:p>
          <a:p>
            <a:pPr marL="540000" indent="-285750" algn="just">
              <a:buFont typeface="Wingdings" panose="05000000000000000000" pitchFamily="2" charset="2"/>
              <a:buChar char="§"/>
            </a:pPr>
            <a:r>
              <a:rPr lang="es-ES" sz="1500" b="1" u="sng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Considerar los aspectos no atendidos</a:t>
            </a: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en la siguiente evaluación del SCII y determinar las nuevas acciones de mejora que serán integradas al PTCI.</a:t>
            </a:r>
          </a:p>
          <a:p>
            <a:pPr indent="182880" algn="just"/>
            <a:endParaRPr lang="es-MX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7586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Programa de Trabajo de Control Interno 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460375" y="749061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460374" y="4249406"/>
            <a:ext cx="8226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PTCI </a:t>
            </a:r>
            <a:r>
              <a:rPr lang="es-ES" sz="1500" b="1" u="sng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podrá ser actualizado con motivo de las recomendaciones formuladas por el Titular del Órgano Fiscalizador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, derivadas de la evaluación al Informe Anual y al PTCI original al identificarse áreas de oportunidad adicionales o que tiendan a fortalecer las acciones de mejora determinadas por la Institución. El PTCI actualizado y debidamente firmado deberá presentarse a más tardar en la segunda sesión ordinaria del Comité para su conocimiento y posterior seguimiento.</a:t>
            </a:r>
            <a:endParaRPr lang="es-MX" sz="15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361611" y="5676062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III, sección III, numeral 16 y 17</a:t>
            </a:r>
          </a:p>
        </p:txBody>
      </p:sp>
    </p:spTree>
    <p:extLst>
      <p:ext uri="{BB962C8B-B14F-4D97-AF65-F5344CB8AC3E}">
        <p14:creationId xmlns:p14="http://schemas.microsoft.com/office/powerpoint/2010/main" val="31836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586"/>
            <a:ext cx="8229600" cy="527632"/>
          </a:xfrm>
        </p:spPr>
        <p:txBody>
          <a:bodyPr>
            <a:normAutofit/>
          </a:bodyPr>
          <a:lstStyle/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Objetivo de la Capacitación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749061"/>
            <a:ext cx="8074025" cy="4525963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1600" dirty="0">
              <a:latin typeface="HelveticaNeueLT Std Lt" panose="020B0403020202020204" pitchFamily="34" charset="0"/>
            </a:endParaRPr>
          </a:p>
          <a:p>
            <a:pPr marL="0" indent="0" algn="just">
              <a:buNone/>
            </a:pPr>
            <a:endParaRPr lang="es-MX" sz="1600" dirty="0">
              <a:latin typeface="HelveticaNeueLT Std Lt" panose="020B0403020202020204" pitchFamily="34" charset="0"/>
            </a:endParaRPr>
          </a:p>
          <a:p>
            <a:pPr marL="0" indent="0" algn="just">
              <a:buNone/>
            </a:pPr>
            <a:r>
              <a:rPr lang="es-MX" sz="1800" b="1" dirty="0">
                <a:latin typeface="HelveticaNeueLT Std Lt" panose="020B0403020202020204" pitchFamily="34" charset="0"/>
              </a:rPr>
              <a:t>Coadyuvar </a:t>
            </a:r>
            <a:r>
              <a:rPr lang="es-MX" sz="1800" dirty="0">
                <a:latin typeface="HelveticaNeueLT Std Lt" panose="020B0403020202020204" pitchFamily="34" charset="0"/>
              </a:rPr>
              <a:t>con las Dependencias y Entidades de la Administración Pública Estatal  </a:t>
            </a:r>
            <a:r>
              <a:rPr lang="es-MX" sz="1800" b="1" dirty="0">
                <a:latin typeface="HelveticaNeueLT Std Lt" panose="020B0403020202020204" pitchFamily="34" charset="0"/>
              </a:rPr>
              <a:t>en el proceso de implementación de un Sistema de Control Interno Institucional eficiente</a:t>
            </a:r>
            <a:r>
              <a:rPr lang="es-MX" sz="1800" dirty="0">
                <a:latin typeface="HelveticaNeueLT Std Lt" panose="020B0403020202020204" pitchFamily="34" charset="0"/>
              </a:rPr>
              <a:t>, basado en las Disposiciones Generales de Control Interno, generando insumos para la formulación de acciones de mejora </a:t>
            </a:r>
            <a:r>
              <a:rPr lang="es-MX" sz="1800" b="1" dirty="0">
                <a:latin typeface="HelveticaNeueLT Std Lt" panose="020B0403020202020204" pitchFamily="34" charset="0"/>
              </a:rPr>
              <a:t>en beneficio de sus actividades sustantivas</a:t>
            </a:r>
            <a:r>
              <a:rPr lang="es-MX" sz="1800" dirty="0">
                <a:latin typeface="HelveticaNeueLT Std Lt" panose="020B0403020202020204" pitchFamily="34" charset="0"/>
              </a:rPr>
              <a:t> y en apego al marco normativo que los rige.</a:t>
            </a:r>
          </a:p>
          <a:p>
            <a:pPr marL="0" indent="0" algn="just">
              <a:buNone/>
            </a:pPr>
            <a:endParaRPr lang="es-MX" sz="1600" dirty="0">
              <a:solidFill>
                <a:srgbClr val="FF0000"/>
              </a:solidFill>
              <a:latin typeface="HelveticaNeueLT Std Lt" panose="020B0403020202020204" pitchFamily="34" charset="0"/>
            </a:endParaRPr>
          </a:p>
          <a:p>
            <a:pPr marL="0" indent="0" algn="just">
              <a:buNone/>
            </a:pPr>
            <a:endParaRPr lang="es-MX" sz="1600" dirty="0">
              <a:solidFill>
                <a:srgbClr val="FF0000"/>
              </a:solidFill>
              <a:latin typeface="HelveticaNeueLT Std Lt" panose="020B0403020202020204" pitchFamily="34" charset="0"/>
            </a:endParaRPr>
          </a:p>
          <a:p>
            <a:pPr marL="0" indent="0" algn="just">
              <a:buNone/>
            </a:pPr>
            <a:endParaRPr lang="es-MX" sz="1600" dirty="0">
              <a:latin typeface="HelveticaNeueLT Std Lt" panose="020B0403020202020204" pitchFamily="34" charset="0"/>
            </a:endParaRPr>
          </a:p>
        </p:txBody>
      </p:sp>
      <p:sp>
        <p:nvSpPr>
          <p:cNvPr id="4" name="AutoShape 2" descr="Resultado de imagen para capacitaciÃ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7" y="2934099"/>
            <a:ext cx="3834534" cy="2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/>
          <p:cNvCxnSpPr/>
          <p:nvPr/>
        </p:nvCxnSpPr>
        <p:spPr>
          <a:xfrm flipV="1">
            <a:off x="460375" y="749061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0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0" descr="Cuestiona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870323249"/>
              </p:ext>
            </p:extLst>
          </p:nvPr>
        </p:nvGraphicFramePr>
        <p:xfrm>
          <a:off x="460375" y="1074869"/>
          <a:ext cx="8252551" cy="485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457200" y="277586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Programa de Trabajo de Control Interno </a:t>
            </a: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460375" y="749061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0375" y="936670"/>
            <a:ext cx="8229600" cy="2249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just">
              <a:spcAft>
                <a:spcPts val="505"/>
              </a:spcAft>
            </a:pP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Debe realizarse por el </a:t>
            </a:r>
            <a:r>
              <a:rPr lang="es-MX" sz="1500" u="sng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Coordinador de Control Interno </a:t>
            </a: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para informar trimestralmente al Titular de la Institución el resultado; el cual, debe contener al menos lo siguiente: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Resumen cualitativo de las acciones de mejora comprometidas.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En su caso, descripción de las principales problemáticas que obstaculizan el cumplimiento de las Acciones de Mejora reportadas en proceso y propuestas de solución para consideración del Comité u Órgano de Gobierno, según corresponda.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Conclusión General del Avance Global de las Acciones de Mejora.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Firma del Coordinador de Control Interno</a:t>
            </a:r>
          </a:p>
          <a:p>
            <a:pPr algn="just">
              <a:spcAft>
                <a:spcPts val="505"/>
              </a:spcAft>
            </a:pPr>
            <a:endParaRPr lang="es-MX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7586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Reporte de Avances Trimestral del PTCI (RAT-PTCI)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460375" y="749061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42806216"/>
              </p:ext>
            </p:extLst>
          </p:nvPr>
        </p:nvGraphicFramePr>
        <p:xfrm>
          <a:off x="1005840" y="3069770"/>
          <a:ext cx="7367452" cy="263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361611" y="5676062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III, sección III, numeral 18</a:t>
            </a:r>
          </a:p>
        </p:txBody>
      </p:sp>
    </p:spTree>
    <p:extLst>
      <p:ext uri="{BB962C8B-B14F-4D97-AF65-F5344CB8AC3E}">
        <p14:creationId xmlns:p14="http://schemas.microsoft.com/office/powerpoint/2010/main" val="29384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7200" y="122053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5"/>
              </a:spcAft>
            </a:pPr>
            <a:r>
              <a:rPr lang="es-MX" sz="16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Órgano Fiscalizador evaluará el Reporte de Avances Trimestral del Programa de Trabajo de Control Interno (RAT-PTCI) y elaborará el Informe de Evaluación de cada uno de los aspectos del Reporte.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7586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Informe de Evaluación del RAT-PTCI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460375" y="749061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7033286"/>
              </p:ext>
            </p:extLst>
          </p:nvPr>
        </p:nvGraphicFramePr>
        <p:xfrm>
          <a:off x="759349" y="2231472"/>
          <a:ext cx="7367452" cy="291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361611" y="5676062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III, sección III, numeral 19</a:t>
            </a:r>
          </a:p>
        </p:txBody>
      </p:sp>
    </p:spTree>
    <p:extLst>
      <p:ext uri="{BB962C8B-B14F-4D97-AF65-F5344CB8AC3E}">
        <p14:creationId xmlns:p14="http://schemas.microsoft.com/office/powerpoint/2010/main" val="23607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0375" y="936670"/>
            <a:ext cx="8229600" cy="301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5"/>
              </a:spcAft>
            </a:pP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Titular de la Institución presentará el informe anual, con firma autógrafa, debe integrar:</a:t>
            </a:r>
          </a:p>
          <a:p>
            <a:pPr algn="just">
              <a:spcAft>
                <a:spcPts val="505"/>
              </a:spcAft>
            </a:pP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I.   Aspectos relevantes de la evaluación del SCII</a:t>
            </a:r>
          </a:p>
          <a:p>
            <a:pPr marL="864000" lvl="1" indent="-342900" algn="just">
              <a:buFont typeface="Wingdings" panose="05000000000000000000" pitchFamily="2" charset="2"/>
              <a:buChar char="§"/>
            </a:pP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Porcentaje de cumplimiento general de los elementos y Normas Generales de Control Interno. </a:t>
            </a:r>
          </a:p>
          <a:p>
            <a:pPr marL="864000" lvl="1" indent="-342900" algn="just">
              <a:buFont typeface="Wingdings" panose="05000000000000000000" pitchFamily="2" charset="2"/>
              <a:buChar char="§"/>
            </a:pP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Elementos de Control Interno con evidencia documental y/o electrónica (suficiente, inexistente o insuficiente).</a:t>
            </a:r>
          </a:p>
          <a:p>
            <a:pPr marL="864000" lvl="1" indent="-342900" algn="just">
              <a:buFont typeface="Wingdings" panose="05000000000000000000" pitchFamily="2" charset="2"/>
              <a:buChar char="§"/>
            </a:pP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Debilidades o áreas de oportunidad.</a:t>
            </a:r>
          </a:p>
          <a:p>
            <a:pPr marL="252000" lvl="1" indent="-360000" algn="just">
              <a:spcAft>
                <a:spcPts val="505"/>
              </a:spcAft>
            </a:pP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II. Resultados relevantes alcanzados con la implementación de las Acciones de Mejora comprometidas en el año inmediato anterior en relación con lo esperado.</a:t>
            </a:r>
          </a:p>
          <a:p>
            <a:pPr marL="252000" lvl="1" indent="-360000" algn="just"/>
            <a:endParaRPr lang="es-MX" sz="800" dirty="0"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  <a:p>
            <a:pPr marL="252000" lvl="1" indent="-360000" algn="just">
              <a:spcAft>
                <a:spcPts val="505"/>
              </a:spcAft>
            </a:pPr>
            <a:r>
              <a:rPr lang="es-MX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III. Compromiso de cumplir en tiempo y forma de las Acciones de Mejora que conforma el Programa de Trabajo de Control Interno (PTCI).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7586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Informe Anual del Estado que Guarda el SCII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460375" y="749061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52227901"/>
              </p:ext>
            </p:extLst>
          </p:nvPr>
        </p:nvGraphicFramePr>
        <p:xfrm>
          <a:off x="888274" y="4257559"/>
          <a:ext cx="7367452" cy="137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361611" y="5636104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III, sección II, numeral 13,14 y 15</a:t>
            </a:r>
          </a:p>
        </p:txBody>
      </p:sp>
    </p:spTree>
    <p:extLst>
      <p:ext uri="{BB962C8B-B14F-4D97-AF65-F5344CB8AC3E}">
        <p14:creationId xmlns:p14="http://schemas.microsoft.com/office/powerpoint/2010/main" val="31683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7200" y="1412717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5"/>
              </a:spcAft>
            </a:pPr>
            <a:r>
              <a:rPr lang="es-MX" sz="16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Titular del Órgano Fiscalizador evaluará el Informe Anual y el Programa de Trabajo de Control Interno y elaborará el Informe de Evaluación del Órgano Fiscalizador al Informe Anual y Programa de Trabajo de Control Interno, de cada uno de los aspectos del Informe, el cual deberá incluir su firma autógrafa.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7586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Informe de Evaluación del Órgano Fiscalizador al </a:t>
            </a:r>
          </a:p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Informe Anual y PTCI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457200" y="950734"/>
            <a:ext cx="74327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1524965"/>
              </p:ext>
            </p:extLst>
          </p:nvPr>
        </p:nvGraphicFramePr>
        <p:xfrm>
          <a:off x="570451" y="2743200"/>
          <a:ext cx="7842030" cy="2376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932240" y="5461177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III, sección IV, numeral 20 y 21</a:t>
            </a:r>
          </a:p>
        </p:txBody>
      </p:sp>
    </p:spTree>
    <p:extLst>
      <p:ext uri="{BB962C8B-B14F-4D97-AF65-F5344CB8AC3E}">
        <p14:creationId xmlns:p14="http://schemas.microsoft.com/office/powerpoint/2010/main" val="6251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14304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2"/>
                </a:solidFill>
                <a:latin typeface="Gotham-Bold"/>
                <a:cs typeface="Gotham-Bold"/>
              </a:rPr>
              <a:t>Administración de Riesgos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5756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55755585"/>
              </p:ext>
            </p:extLst>
          </p:nvPr>
        </p:nvGraphicFramePr>
        <p:xfrm>
          <a:off x="424068" y="681381"/>
          <a:ext cx="8136836" cy="492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943062" y="4327382"/>
            <a:ext cx="40816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u="sng" dirty="0">
                <a:latin typeface="HelveticaNeueLT Std Lt" panose="020B0403020202020204"/>
              </a:rPr>
              <a:t>PTAR:</a:t>
            </a:r>
            <a:r>
              <a:rPr lang="es-MX" sz="1100" dirty="0">
                <a:latin typeface="HelveticaNeueLT Std Lt" panose="020B0403020202020204"/>
              </a:rPr>
              <a:t> Programa de Trabajo de Administración de Riesgos.</a:t>
            </a:r>
          </a:p>
          <a:p>
            <a:r>
              <a:rPr lang="es-MX" sz="1100" b="1" u="sng" dirty="0">
                <a:latin typeface="HelveticaNeueLT Std Lt" panose="020B0403020202020204"/>
              </a:rPr>
              <a:t>RAT-PTAR:</a:t>
            </a:r>
            <a:r>
              <a:rPr lang="es-MX" sz="1100" b="1" dirty="0">
                <a:latin typeface="HelveticaNeueLT Std Lt" panose="020B0403020202020204"/>
              </a:rPr>
              <a:t> </a:t>
            </a:r>
            <a:r>
              <a:rPr lang="es-MX" sz="1100" dirty="0">
                <a:latin typeface="HelveticaNeueLT Std Lt" panose="020B0403020202020204"/>
              </a:rPr>
              <a:t>Reporte de Avances Trimestral del PTAR.</a:t>
            </a:r>
          </a:p>
          <a:p>
            <a:r>
              <a:rPr lang="es-MX" sz="1100" b="1" u="sng" dirty="0">
                <a:latin typeface="HelveticaNeueLT Std Lt" panose="020B0403020202020204"/>
              </a:rPr>
              <a:t>Informe de Evaluación:</a:t>
            </a:r>
            <a:r>
              <a:rPr lang="es-MX" sz="1100" b="1" dirty="0">
                <a:latin typeface="HelveticaNeueLT Std Lt" panose="020B0403020202020204"/>
              </a:rPr>
              <a:t> </a:t>
            </a:r>
            <a:r>
              <a:rPr lang="es-MX" sz="1100" dirty="0">
                <a:latin typeface="HelveticaNeueLT Std Lt" panose="020B0403020202020204"/>
              </a:rPr>
              <a:t>Informe de Evaluación del Órgano Fiscalizador al RAT-PTAR</a:t>
            </a:r>
          </a:p>
          <a:p>
            <a:r>
              <a:rPr lang="es-MX" sz="1100" b="1" u="sng" dirty="0">
                <a:latin typeface="HelveticaNeueLT Std Lt" panose="020B0403020202020204"/>
              </a:rPr>
              <a:t>Reporte Anual:</a:t>
            </a:r>
            <a:r>
              <a:rPr lang="es-MX" sz="1100" b="1" dirty="0">
                <a:latin typeface="HelveticaNeueLT Std Lt" panose="020B0403020202020204"/>
              </a:rPr>
              <a:t> </a:t>
            </a:r>
            <a:r>
              <a:rPr lang="es-MX" sz="1100" dirty="0">
                <a:latin typeface="HelveticaNeueLT Std Lt" panose="020B0403020202020204"/>
              </a:rPr>
              <a:t>Reporte Anual del Comportamiento de los Riesgos.</a:t>
            </a:r>
          </a:p>
          <a:p>
            <a:r>
              <a:rPr lang="es-MX" sz="1100" b="1" u="sng" dirty="0">
                <a:latin typeface="HelveticaNeueLT Std Lt" panose="020B0403020202020204"/>
              </a:rPr>
              <a:t>Opinión del Reporte Anual:</a:t>
            </a:r>
            <a:r>
              <a:rPr lang="es-MX" sz="1100" b="1" dirty="0">
                <a:latin typeface="HelveticaNeueLT Std Lt" panose="020B0403020202020204"/>
              </a:rPr>
              <a:t> </a:t>
            </a:r>
            <a:r>
              <a:rPr lang="es-MX" sz="1100" dirty="0">
                <a:latin typeface="HelveticaNeueLT Std Lt" panose="020B0403020202020204"/>
              </a:rPr>
              <a:t>Opinión del Órgano Fiscalizador del Reporte Anual del Comportamiento de los Riesgos.</a:t>
            </a:r>
          </a:p>
          <a:p>
            <a:endParaRPr lang="es-MX" sz="1100" dirty="0">
              <a:latin typeface="HelveticaNeueLT Std Lt" panose="020B0403020202020204"/>
            </a:endParaRPr>
          </a:p>
          <a:p>
            <a:endParaRPr lang="es-MX" sz="1100" dirty="0">
              <a:latin typeface="HelveticaNeueLT Std Lt" panose="020B04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624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8" y="947925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>
                <a:latin typeface="HelveticaNeueLT Std Lt" panose="020B0403020202020204"/>
              </a:rPr>
              <a:t>El proceso de administración de riesgos </a:t>
            </a:r>
            <a:r>
              <a:rPr lang="es-ES" sz="1800" b="1" u="sng" dirty="0">
                <a:latin typeface="HelveticaNeueLT Std Lt" panose="020B0403020202020204"/>
              </a:rPr>
              <a:t>deberá iniciarse a más tardar en el último trimestre de cada año</a:t>
            </a:r>
            <a:r>
              <a:rPr lang="es-ES" sz="1800" dirty="0">
                <a:latin typeface="HelveticaNeueLT Std Lt" panose="020B0403020202020204"/>
              </a:rPr>
              <a:t>, con la conformación de un grupo de trabajo, el cual, tendrá como objeto definir las acciones a seguir para integrar la Matriz y el Programa de Trabajo de Administración de Riesgos, las cuales deberán reflejarse en un cronograma que especifique las actividades a realizar, designación de responsables y fechas compromiso para la entrega de productos.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1800" dirty="0">
              <a:latin typeface="HelveticaNeueLT Std Lt" panose="020B0403020202020204"/>
            </a:endParaRPr>
          </a:p>
          <a:p>
            <a:pPr marL="0" indent="0" algn="just">
              <a:buNone/>
            </a:pPr>
            <a:r>
              <a:rPr lang="es-ES" sz="1800" dirty="0">
                <a:latin typeface="HelveticaNeueLT Std Lt" panose="020B0403020202020204"/>
              </a:rPr>
              <a:t>El grupo de trabajo estará </a:t>
            </a:r>
            <a:r>
              <a:rPr lang="es-ES" sz="1800" b="1" u="sng" dirty="0">
                <a:latin typeface="HelveticaNeueLT Std Lt" panose="020B0403020202020204"/>
              </a:rPr>
              <a:t>conformado</a:t>
            </a:r>
            <a:r>
              <a:rPr lang="es-ES" sz="1800" dirty="0">
                <a:latin typeface="HelveticaNeueLT Std Lt" panose="020B0403020202020204"/>
              </a:rPr>
              <a:t> como sigue:</a:t>
            </a:r>
          </a:p>
          <a:p>
            <a:pPr marL="468000" algn="just">
              <a:buFont typeface="Wingdings" panose="05000000000000000000" pitchFamily="2" charset="2"/>
              <a:buChar char="§"/>
            </a:pPr>
            <a:r>
              <a:rPr lang="es-ES" sz="1800" dirty="0">
                <a:latin typeface="HelveticaNeueLT Std Lt" panose="020B0403020202020204"/>
              </a:rPr>
              <a:t>Titulares o enlaces de todas las unidades administrativas de la Institución</a:t>
            </a:r>
          </a:p>
          <a:p>
            <a:pPr marL="468000" algn="just">
              <a:buFont typeface="Wingdings" panose="05000000000000000000" pitchFamily="2" charset="2"/>
              <a:buChar char="§"/>
            </a:pPr>
            <a:r>
              <a:rPr lang="es-ES" sz="1800" dirty="0">
                <a:latin typeface="HelveticaNeueLT Std Lt" panose="020B0403020202020204"/>
              </a:rPr>
              <a:t>Titular del Órgano Fiscalizador </a:t>
            </a:r>
          </a:p>
          <a:p>
            <a:pPr marL="468000" algn="just">
              <a:buFont typeface="Wingdings" panose="05000000000000000000" pitchFamily="2" charset="2"/>
              <a:buChar char="§"/>
            </a:pPr>
            <a:r>
              <a:rPr lang="es-ES" sz="1800" dirty="0">
                <a:latin typeface="HelveticaNeueLT Std Lt" panose="020B0403020202020204"/>
              </a:rPr>
              <a:t>Coordinador de Control Interno </a:t>
            </a:r>
          </a:p>
          <a:p>
            <a:pPr marL="468000" algn="just">
              <a:buFont typeface="Wingdings" panose="05000000000000000000" pitchFamily="2" charset="2"/>
              <a:buChar char="§"/>
            </a:pPr>
            <a:r>
              <a:rPr lang="es-ES" sz="1800" dirty="0">
                <a:latin typeface="HelveticaNeueLT Std Lt" panose="020B0403020202020204"/>
              </a:rPr>
              <a:t>Enlace de Administración de Riesgos</a:t>
            </a:r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85975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Grupo de Trabajo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460375" y="749061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sultado de imagen para grupo de trab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125">
            <a:off x="5100843" y="3717583"/>
            <a:ext cx="3525671" cy="176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107169" y="5540743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tercero, capitulo I, numeral 22</a:t>
            </a:r>
          </a:p>
        </p:txBody>
      </p:sp>
    </p:spTree>
    <p:extLst>
      <p:ext uri="{BB962C8B-B14F-4D97-AF65-F5344CB8AC3E}">
        <p14:creationId xmlns:p14="http://schemas.microsoft.com/office/powerpoint/2010/main" val="47238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993567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>
                <a:latin typeface="HelveticaNeueLT Std Lt" panose="020B0403020202020204"/>
              </a:rPr>
              <a:t>La Institución determinará los procesos prioritarios (sustantivos y administrativos), cuando éstos se encuentren debidamente mapeados y formalmente incorporados a su inventario de procesos. En ese sentido, los procesos seleccionados podrán ser aquellos que formen parte de un mismo macroproceso, estar concatenados entre sí, o que se ejecuten de manera transversal entre varias áreas, deberán considerarse por lo menos cinco procesos y como máximo los que determine la Institución. </a:t>
            </a:r>
            <a:endParaRPr lang="es-MX" sz="1600" dirty="0">
              <a:latin typeface="HelveticaNeueLT Std Lt" panose="020B0403020202020204"/>
            </a:endParaRPr>
          </a:p>
          <a:p>
            <a:pPr marL="0" indent="0" algn="just">
              <a:buNone/>
            </a:pPr>
            <a:endParaRPr lang="es-MX" sz="1400" dirty="0">
              <a:latin typeface="HelveticaNeueLT Std Lt" panose="020B0403020202020204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7586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Inventario de Procesos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460375" y="749061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751341545"/>
              </p:ext>
            </p:extLst>
          </p:nvPr>
        </p:nvGraphicFramePr>
        <p:xfrm>
          <a:off x="1285461" y="2072861"/>
          <a:ext cx="68381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361611" y="5571558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III, sección I, numeral 11</a:t>
            </a:r>
          </a:p>
        </p:txBody>
      </p:sp>
    </p:spTree>
    <p:extLst>
      <p:ext uri="{BB962C8B-B14F-4D97-AF65-F5344CB8AC3E}">
        <p14:creationId xmlns:p14="http://schemas.microsoft.com/office/powerpoint/2010/main" val="3941987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375" y="80521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>
                <a:latin typeface="HelveticaNeueLT Std Lt" panose="020B0403020202020204"/>
              </a:rPr>
              <a:t>Se podrá seleccionar cualquier proceso prioritario (sustantivo y administrativo), utilizando alguno o varios de los siguientes criterios:</a:t>
            </a:r>
          </a:p>
          <a:p>
            <a:pPr marL="0" indent="0" algn="just">
              <a:buNone/>
            </a:pPr>
            <a:endParaRPr lang="es-ES" sz="1600" dirty="0">
              <a:latin typeface="HelveticaNeueLT Std Lt" panose="020B0403020202020204"/>
            </a:endParaRPr>
          </a:p>
          <a:p>
            <a:pPr marL="396000" indent="-324000" algn="just">
              <a:spcBef>
                <a:spcPts val="0"/>
              </a:spcBef>
              <a:buFont typeface="+mj-lt"/>
              <a:buAutoNum type="alphaLcParenR"/>
            </a:pPr>
            <a:r>
              <a:rPr lang="es-ES" sz="1500" dirty="0">
                <a:latin typeface="HelveticaNeueLT Std Lt" panose="020B0403020202020204"/>
              </a:rPr>
              <a:t>Aporta al </a:t>
            </a:r>
            <a:r>
              <a:rPr lang="es-ES" sz="1500" b="1" dirty="0">
                <a:latin typeface="HelveticaNeueLT Std Lt" panose="020B0403020202020204"/>
              </a:rPr>
              <a:t>logro de los compromisos y prioridades </a:t>
            </a:r>
            <a:r>
              <a:rPr lang="es-ES" sz="1500" dirty="0">
                <a:latin typeface="HelveticaNeueLT Std Lt" panose="020B0403020202020204"/>
              </a:rPr>
              <a:t>incluidas en el Plan Nacional de Desarrollo y programas sectoriales, regionales, institucionales, especiales y/o transversales.</a:t>
            </a:r>
            <a:endParaRPr lang="es-MX" sz="1500" dirty="0">
              <a:latin typeface="HelveticaNeueLT Std Lt" panose="020B0403020202020204"/>
            </a:endParaRPr>
          </a:p>
          <a:p>
            <a:pPr marL="396000" indent="-324000" algn="just">
              <a:spcBef>
                <a:spcPts val="0"/>
              </a:spcBef>
              <a:buFont typeface="+mj-lt"/>
              <a:buAutoNum type="alphaLcParenR"/>
            </a:pPr>
            <a:r>
              <a:rPr lang="es-ES" sz="1500" dirty="0">
                <a:latin typeface="HelveticaNeueLT Std Lt" panose="020B0403020202020204"/>
              </a:rPr>
              <a:t>Contribuye al </a:t>
            </a:r>
            <a:r>
              <a:rPr lang="es-ES" sz="1500" b="1" dirty="0">
                <a:latin typeface="HelveticaNeueLT Std Lt" panose="020B0403020202020204"/>
              </a:rPr>
              <a:t>cumplimiento de la visión, misión y objetivos estratégicos </a:t>
            </a:r>
            <a:r>
              <a:rPr lang="es-ES" sz="1500" dirty="0">
                <a:latin typeface="HelveticaNeueLT Std Lt" panose="020B0403020202020204"/>
              </a:rPr>
              <a:t>de la Institución.</a:t>
            </a:r>
            <a:endParaRPr lang="es-MX" sz="1500" dirty="0">
              <a:latin typeface="HelveticaNeueLT Std Lt" panose="020B0403020202020204"/>
            </a:endParaRPr>
          </a:p>
          <a:p>
            <a:pPr marL="396000" indent="-324000" algn="just">
              <a:spcBef>
                <a:spcPts val="0"/>
              </a:spcBef>
              <a:buFont typeface="+mj-lt"/>
              <a:buAutoNum type="alphaLcParenR"/>
            </a:pPr>
            <a:r>
              <a:rPr lang="es-ES" sz="1500" dirty="0">
                <a:latin typeface="HelveticaNeueLT Std Lt" panose="020B0403020202020204"/>
              </a:rPr>
              <a:t>Genera </a:t>
            </a:r>
            <a:r>
              <a:rPr lang="es-ES" sz="1500" b="1" dirty="0">
                <a:latin typeface="HelveticaNeueLT Std Lt" panose="020B0403020202020204"/>
              </a:rPr>
              <a:t>beneficios a la población </a:t>
            </a:r>
            <a:r>
              <a:rPr lang="es-ES" sz="1500" dirty="0">
                <a:latin typeface="HelveticaNeueLT Std Lt" panose="020B0403020202020204"/>
              </a:rPr>
              <a:t>(mayor rentabilidad social) o están relacionados con la </a:t>
            </a:r>
            <a:r>
              <a:rPr lang="es-ES" sz="1500" b="1" dirty="0">
                <a:latin typeface="HelveticaNeueLT Std Lt" panose="020B0403020202020204"/>
              </a:rPr>
              <a:t>entrega de subsidios</a:t>
            </a:r>
            <a:r>
              <a:rPr lang="es-ES" sz="1500" dirty="0">
                <a:latin typeface="HelveticaNeueLT Std Lt" panose="020B0403020202020204"/>
              </a:rPr>
              <a:t>.</a:t>
            </a:r>
            <a:endParaRPr lang="es-MX" sz="1500" dirty="0">
              <a:latin typeface="HelveticaNeueLT Std Lt" panose="020B0403020202020204"/>
            </a:endParaRPr>
          </a:p>
          <a:p>
            <a:pPr marL="396000" indent="-324000" algn="just">
              <a:spcBef>
                <a:spcPts val="0"/>
              </a:spcBef>
              <a:buFont typeface="+mj-lt"/>
              <a:buAutoNum type="alphaLcParenR"/>
            </a:pPr>
            <a:r>
              <a:rPr lang="es-ES" sz="1500" dirty="0">
                <a:latin typeface="HelveticaNeueLT Std Lt" panose="020B0403020202020204"/>
              </a:rPr>
              <a:t>Se encuentra relacionado con </a:t>
            </a:r>
            <a:r>
              <a:rPr lang="es-ES" sz="1500" b="1" dirty="0">
                <a:latin typeface="HelveticaNeueLT Std Lt" panose="020B0403020202020204"/>
              </a:rPr>
              <a:t>trámites y servicios que se brindan al ciudadano</a:t>
            </a:r>
            <a:r>
              <a:rPr lang="es-ES" sz="1500" dirty="0">
                <a:latin typeface="HelveticaNeueLT Std Lt" panose="020B0403020202020204"/>
              </a:rPr>
              <a:t>, en especial permisos, licencias y concesiones.</a:t>
            </a:r>
            <a:endParaRPr lang="es-MX" sz="1500" dirty="0">
              <a:latin typeface="HelveticaNeueLT Std Lt" panose="020B0403020202020204"/>
            </a:endParaRPr>
          </a:p>
          <a:p>
            <a:pPr marL="396000" indent="-324000" algn="just">
              <a:spcBef>
                <a:spcPts val="0"/>
              </a:spcBef>
              <a:buFont typeface="+mj-lt"/>
              <a:buAutoNum type="alphaLcParenR"/>
            </a:pPr>
            <a:r>
              <a:rPr lang="es-ES" sz="1500" dirty="0">
                <a:latin typeface="HelveticaNeueLT Std Lt" panose="020B0403020202020204"/>
              </a:rPr>
              <a:t>Su ejecución permite el </a:t>
            </a:r>
            <a:r>
              <a:rPr lang="es-ES" sz="1500" b="1" dirty="0">
                <a:latin typeface="HelveticaNeueLT Std Lt" panose="020B0403020202020204"/>
              </a:rPr>
              <a:t>cumplimiento de indicadores de desempeño de programas presupuestarios </a:t>
            </a:r>
            <a:r>
              <a:rPr lang="es-ES" sz="1500" dirty="0">
                <a:latin typeface="HelveticaNeueLT Std Lt" panose="020B0403020202020204"/>
              </a:rPr>
              <a:t>o se encuentra directamente relacionado con una </a:t>
            </a:r>
            <a:r>
              <a:rPr lang="es-ES" sz="1500" b="1" dirty="0">
                <a:latin typeface="HelveticaNeueLT Std Lt" panose="020B0403020202020204"/>
              </a:rPr>
              <a:t>Matriz de Indicadores para Resultados</a:t>
            </a:r>
            <a:r>
              <a:rPr lang="es-ES" sz="1500" dirty="0">
                <a:latin typeface="HelveticaNeueLT Std Lt" panose="020B0403020202020204"/>
              </a:rPr>
              <a:t>.</a:t>
            </a:r>
            <a:endParaRPr lang="es-MX" sz="1500" dirty="0">
              <a:latin typeface="HelveticaNeueLT Std Lt" panose="020B0403020202020204"/>
            </a:endParaRPr>
          </a:p>
          <a:p>
            <a:pPr marL="396000" indent="-324000" algn="just">
              <a:spcBef>
                <a:spcPts val="0"/>
              </a:spcBef>
              <a:buFont typeface="+mj-lt"/>
              <a:buAutoNum type="alphaLcParenR"/>
            </a:pPr>
            <a:r>
              <a:rPr lang="es-ES" sz="1500" dirty="0">
                <a:latin typeface="HelveticaNeueLT Std Lt" panose="020B0403020202020204"/>
              </a:rPr>
              <a:t>Tiene un </a:t>
            </a:r>
            <a:r>
              <a:rPr lang="es-ES" sz="1500" b="1" dirty="0">
                <a:latin typeface="HelveticaNeueLT Std Lt" panose="020B0403020202020204"/>
              </a:rPr>
              <a:t>alto monto de recursos presupuestales </a:t>
            </a:r>
            <a:r>
              <a:rPr lang="es-ES" sz="1500" dirty="0">
                <a:latin typeface="HelveticaNeueLT Std Lt" panose="020B0403020202020204"/>
              </a:rPr>
              <a:t>asignados.</a:t>
            </a:r>
            <a:endParaRPr lang="es-MX" sz="1500" dirty="0">
              <a:latin typeface="HelveticaNeueLT Std Lt" panose="020B0403020202020204"/>
            </a:endParaRPr>
          </a:p>
          <a:p>
            <a:pPr marL="396000" indent="-324000" algn="just">
              <a:spcBef>
                <a:spcPts val="0"/>
              </a:spcBef>
              <a:buFont typeface="+mj-lt"/>
              <a:buAutoNum type="alphaLcParenR"/>
            </a:pPr>
            <a:r>
              <a:rPr lang="es-ES" sz="1500" dirty="0">
                <a:latin typeface="HelveticaNeueLT Std Lt" panose="020B0403020202020204"/>
              </a:rPr>
              <a:t>Es susceptible de presentar </a:t>
            </a:r>
            <a:r>
              <a:rPr lang="es-ES" sz="1500" b="1" dirty="0">
                <a:latin typeface="HelveticaNeueLT Std Lt" panose="020B0403020202020204"/>
              </a:rPr>
              <a:t>riesgos de actos contrarios a la integridad</a:t>
            </a:r>
            <a:r>
              <a:rPr lang="es-ES" sz="1500" dirty="0">
                <a:latin typeface="HelveticaNeueLT Std Lt" panose="020B0403020202020204"/>
              </a:rPr>
              <a:t>, en lo específico de corrupción.</a:t>
            </a:r>
            <a:endParaRPr lang="es-MX" sz="1500" dirty="0">
              <a:latin typeface="HelveticaNeueLT Std Lt" panose="020B0403020202020204"/>
            </a:endParaRPr>
          </a:p>
          <a:p>
            <a:pPr marL="396000" indent="-324000" algn="just">
              <a:spcBef>
                <a:spcPts val="0"/>
              </a:spcBef>
              <a:buFont typeface="+mj-lt"/>
              <a:buAutoNum type="alphaLcParenR"/>
            </a:pPr>
            <a:r>
              <a:rPr lang="es-ES" sz="1500" dirty="0">
                <a:latin typeface="HelveticaNeueLT Std Lt" panose="020B0403020202020204"/>
              </a:rPr>
              <a:t>Se ejecuta con apoyo de algún </a:t>
            </a:r>
            <a:r>
              <a:rPr lang="es-ES" sz="1500" b="1" dirty="0">
                <a:latin typeface="HelveticaNeueLT Std Lt" panose="020B0403020202020204"/>
              </a:rPr>
              <a:t>sistema informático</a:t>
            </a:r>
            <a:r>
              <a:rPr lang="es-ES" sz="1500" dirty="0">
                <a:latin typeface="HelveticaNeueLT Std Lt" panose="020B0403020202020204"/>
              </a:rPr>
              <a:t>.</a:t>
            </a:r>
            <a:endParaRPr lang="es-MX" sz="1500" dirty="0">
              <a:latin typeface="HelveticaNeueLT Std Lt" panose="020B0403020202020204"/>
            </a:endParaRPr>
          </a:p>
          <a:p>
            <a:pPr algn="just"/>
            <a:endParaRPr lang="es-MX" sz="1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7586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Inventario de Procesos</a:t>
            </a: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460375" y="749061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Resultado de imagen para proce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60" y="4436022"/>
            <a:ext cx="1976647" cy="1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361611" y="5674147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III, sección I, numeral 11</a:t>
            </a:r>
          </a:p>
        </p:txBody>
      </p:sp>
    </p:spTree>
    <p:extLst>
      <p:ext uri="{BB962C8B-B14F-4D97-AF65-F5344CB8AC3E}">
        <p14:creationId xmlns:p14="http://schemas.microsoft.com/office/powerpoint/2010/main" val="280668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5" y="221429"/>
            <a:ext cx="8229600" cy="527632"/>
          </a:xfrm>
        </p:spPr>
        <p:txBody>
          <a:bodyPr>
            <a:normAutofit/>
          </a:bodyPr>
          <a:lstStyle/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Antecedentes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375" y="772397"/>
            <a:ext cx="8382000" cy="48482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600" dirty="0">
                <a:latin typeface="HelveticaNeueLT Std Lt" panose="020B0403020202020204" pitchFamily="34" charset="0"/>
              </a:rPr>
              <a:t>El 27 de mayo de 2015 se publicó en el Diario Oficial de la Federación el Decreto por el que se reforman, adicionan y derogan diversas disposiciones de la Constitución Política de los Estados Unidos Mexicanos en materia de combate a la corrupción, creándose con ello el </a:t>
            </a:r>
            <a:r>
              <a:rPr lang="es-MX" sz="1600" b="1" dirty="0">
                <a:latin typeface="HelveticaNeueLT Std Lt" panose="020B0403020202020204" pitchFamily="34" charset="0"/>
              </a:rPr>
              <a:t>Sistema Nacional Anticorrupción</a:t>
            </a:r>
            <a:r>
              <a:rPr lang="es-MX" sz="1600" dirty="0">
                <a:latin typeface="HelveticaNeueLT Std Lt" panose="020B0403020202020204" pitchFamily="34" charset="0"/>
              </a:rPr>
              <a:t>, sistema macro que engloba al Sistema Nacional de Fiscalización, por lo que este último debe entenderse como un subsistema del primero.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1200" dirty="0">
              <a:latin typeface="HelveticaNeueLT Std Lt" panose="020B0403020202020204" pitchFamily="34" charset="0"/>
            </a:endParaRPr>
          </a:p>
          <a:p>
            <a:pPr marL="0" indent="0" algn="just">
              <a:buNone/>
            </a:pPr>
            <a:r>
              <a:rPr lang="es-MX" sz="1600" dirty="0">
                <a:latin typeface="HelveticaNeueLT Std Lt" panose="020B0403020202020204" pitchFamily="34" charset="0"/>
              </a:rPr>
              <a:t>El Sistema Nacional de Fiscalización, a través de su </a:t>
            </a:r>
            <a:r>
              <a:rPr lang="es-MX" sz="1600" b="1" dirty="0">
                <a:latin typeface="HelveticaNeueLT Std Lt" panose="020B0403020202020204" pitchFamily="34" charset="0"/>
              </a:rPr>
              <a:t>grupo de trabajo de Control Interno </a:t>
            </a:r>
            <a:r>
              <a:rPr lang="es-MX" sz="1600" dirty="0">
                <a:latin typeface="HelveticaNeueLT Std Lt" panose="020B0403020202020204" pitchFamily="34" charset="0"/>
              </a:rPr>
              <a:t>es la </a:t>
            </a:r>
            <a:r>
              <a:rPr lang="es-MX" sz="1600" b="1" dirty="0">
                <a:latin typeface="HelveticaNeueLT Std Lt" panose="020B0403020202020204" pitchFamily="34" charset="0"/>
              </a:rPr>
              <a:t>instancia responsable de generar una estrategia para homologar la normativa en materia de control interno que sea aplicable</a:t>
            </a:r>
            <a:r>
              <a:rPr lang="es-MX" sz="1600" dirty="0">
                <a:latin typeface="HelveticaNeueLT Std Lt" panose="020B0403020202020204" pitchFamily="34" charset="0"/>
              </a:rPr>
              <a:t>. Dicho sistema está Integrado por la </a:t>
            </a:r>
            <a:r>
              <a:rPr lang="es-MX" sz="1600" b="1" dirty="0">
                <a:latin typeface="HelveticaNeueLT Std Lt" panose="020B0403020202020204" pitchFamily="34" charset="0"/>
              </a:rPr>
              <a:t>Auditoría Superior de la Federación, la Secretaría de la Función Pública y los Órganos de Control Estatal</a:t>
            </a:r>
            <a:r>
              <a:rPr lang="es-MX" sz="1600" dirty="0">
                <a:latin typeface="HelveticaNeueLT Std Lt" panose="020B0403020202020204" pitchFamily="34" charset="0"/>
              </a:rPr>
              <a:t>, entre otros miembros, siendo estos dos últimos los que conforman la Comisión Permanente de Contralores Estados Federación (CPCE-F).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1100" dirty="0">
              <a:latin typeface="HelveticaNeueLT Std Lt" panose="020B0403020202020204" pitchFamily="34" charset="0"/>
            </a:endParaRPr>
          </a:p>
          <a:p>
            <a:pPr marL="0" indent="0" algn="just">
              <a:buNone/>
            </a:pPr>
            <a:r>
              <a:rPr lang="es-MX" sz="1600" b="1" dirty="0">
                <a:latin typeface="HelveticaNeueLT Std Lt" panose="020B0403020202020204" pitchFamily="34" charset="0"/>
              </a:rPr>
              <a:t>Marco Normativo: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1500" b="1" dirty="0">
                <a:latin typeface="HelveticaNeueLT Std Lt" panose="020B0403020202020204" pitchFamily="34" charset="0"/>
              </a:rPr>
              <a:t>Disposiciones Generales y Manual Administrativo de Aplicación Estatal en Materia de Control Interno </a:t>
            </a:r>
            <a:r>
              <a:rPr lang="es-MX" sz="1500" dirty="0">
                <a:latin typeface="HelveticaNeueLT Std Lt" panose="020B0403020202020204" pitchFamily="34" charset="0"/>
              </a:rPr>
              <a:t>para el Estado de Baja California Sur, (BOGE 31/agosto/2017).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1500" b="1" dirty="0">
                <a:latin typeface="HelveticaNeueLT Std Lt" panose="020B0403020202020204" pitchFamily="34" charset="0"/>
              </a:rPr>
              <a:t>Marco Integrado de Control Interno </a:t>
            </a:r>
            <a:r>
              <a:rPr lang="es-MX" sz="1500" dirty="0">
                <a:latin typeface="HelveticaNeueLT Std Lt" panose="020B0403020202020204" pitchFamily="34" charset="0"/>
              </a:rPr>
              <a:t>de Baja California Sur </a:t>
            </a:r>
            <a:r>
              <a:rPr lang="es-MX" sz="1500" b="1" dirty="0">
                <a:latin typeface="HelveticaNeueLT Std Lt" panose="020B0403020202020204" pitchFamily="34" charset="0"/>
              </a:rPr>
              <a:t>(MEMICI),</a:t>
            </a:r>
            <a:r>
              <a:rPr lang="es-MX" sz="1500" dirty="0">
                <a:latin typeface="HelveticaNeueLT Std Lt" panose="020B0403020202020204" pitchFamily="34" charset="0"/>
              </a:rPr>
              <a:t> (BOGE 30/nov/2016).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1500" b="1" dirty="0">
                <a:latin typeface="HelveticaNeueLT Std Lt" panose="020B0403020202020204" pitchFamily="34" charset="0"/>
              </a:rPr>
              <a:t>Normas Generales de Control Interno para la Administración Pública </a:t>
            </a:r>
            <a:r>
              <a:rPr lang="es-MX" sz="1500" dirty="0">
                <a:latin typeface="HelveticaNeueLT Std Lt" panose="020B0403020202020204" pitchFamily="34" charset="0"/>
              </a:rPr>
              <a:t>del Estado de Baja California Sur,</a:t>
            </a:r>
            <a:r>
              <a:rPr lang="es-MX" sz="1500" b="1" dirty="0">
                <a:latin typeface="HelveticaNeueLT Std Lt" panose="020B0403020202020204" pitchFamily="34" charset="0"/>
              </a:rPr>
              <a:t> </a:t>
            </a:r>
            <a:r>
              <a:rPr lang="es-MX" sz="1500" dirty="0">
                <a:latin typeface="HelveticaNeueLT Std Lt" panose="020B0403020202020204" pitchFamily="34" charset="0"/>
              </a:rPr>
              <a:t>(BOGE 10/mayo/2015).</a:t>
            </a:r>
          </a:p>
          <a:p>
            <a:pPr marL="0" indent="0" algn="just">
              <a:buNone/>
            </a:pPr>
            <a:endParaRPr lang="es-MX" sz="1600" dirty="0">
              <a:solidFill>
                <a:srgbClr val="FF0000"/>
              </a:solidFill>
              <a:latin typeface="HelveticaNeueLT Std Lt" panose="020B0403020202020204" pitchFamily="34" charset="0"/>
            </a:endParaRPr>
          </a:p>
          <a:p>
            <a:pPr marL="0" indent="0" algn="just">
              <a:buNone/>
            </a:pPr>
            <a:endParaRPr lang="es-MX" sz="1600" dirty="0">
              <a:latin typeface="HelveticaNeueLT Std Lt" panose="020B0403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460375" y="656295"/>
            <a:ext cx="71319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8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63217" y="1041779"/>
            <a:ext cx="80175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dirty="0">
                <a:latin typeface="HelveticaNeueLT Std Lt" panose="020B0403020202020204"/>
                <a:ea typeface="Times New Roman" panose="02020603050405020304" pitchFamily="18" charset="0"/>
              </a:rPr>
              <a:t>Para la implementación y seguimiento de las estrategias y acciones, se elaborará el PTAR, </a:t>
            </a:r>
            <a:r>
              <a:rPr lang="es-ES" sz="1700" b="1" dirty="0">
                <a:latin typeface="HelveticaNeueLT Std Lt" panose="020B0403020202020204"/>
                <a:ea typeface="Times New Roman" panose="02020603050405020304" pitchFamily="18" charset="0"/>
              </a:rPr>
              <a:t>debidamente firmado por el Titular de la Institución, el Coordinador de Control Interno y el Enlace de Administración de Riesgos </a:t>
            </a:r>
            <a:r>
              <a:rPr lang="es-ES" sz="1700" dirty="0">
                <a:latin typeface="HelveticaNeueLT Std Lt" panose="020B0403020202020204"/>
                <a:ea typeface="Times New Roman" panose="02020603050405020304" pitchFamily="18" charset="0"/>
              </a:rPr>
              <a:t>e incluirá:</a:t>
            </a:r>
            <a:endParaRPr lang="es-MX" sz="1700" dirty="0">
              <a:latin typeface="HelveticaNeueLT Std Lt" panose="020B0403020202020204"/>
              <a:ea typeface="Times New Roman" panose="02020603050405020304" pitchFamily="18" charset="0"/>
            </a:endParaRPr>
          </a:p>
          <a:p>
            <a:pPr marL="457200" indent="-274320" algn="just">
              <a:tabLst>
                <a:tab pos="457200" algn="l"/>
              </a:tabLst>
            </a:pPr>
            <a:r>
              <a:rPr lang="es-ES" sz="1700" dirty="0">
                <a:latin typeface="HelveticaNeueLT Std Lt" panose="020B0403020202020204"/>
                <a:ea typeface="Times New Roman" panose="02020603050405020304" pitchFamily="18" charset="0"/>
              </a:rPr>
              <a:t>a)	Los riesgos;</a:t>
            </a:r>
            <a:endParaRPr lang="es-MX" sz="1700" dirty="0">
              <a:latin typeface="HelveticaNeueLT Std Lt" panose="020B0403020202020204"/>
              <a:ea typeface="Times New Roman" panose="02020603050405020304" pitchFamily="18" charset="0"/>
            </a:endParaRPr>
          </a:p>
          <a:p>
            <a:pPr marL="457200" indent="-274320" algn="just">
              <a:tabLst>
                <a:tab pos="457200" algn="l"/>
              </a:tabLst>
            </a:pPr>
            <a:r>
              <a:rPr lang="es-ES" sz="1700" dirty="0">
                <a:latin typeface="HelveticaNeueLT Std Lt" panose="020B0403020202020204"/>
                <a:ea typeface="Times New Roman" panose="02020603050405020304" pitchFamily="18" charset="0"/>
              </a:rPr>
              <a:t>b)	Los factores de riesgo;</a:t>
            </a:r>
            <a:endParaRPr lang="es-MX" sz="1700" dirty="0">
              <a:latin typeface="HelveticaNeueLT Std Lt" panose="020B0403020202020204"/>
              <a:ea typeface="Times New Roman" panose="02020603050405020304" pitchFamily="18" charset="0"/>
            </a:endParaRPr>
          </a:p>
          <a:p>
            <a:pPr marL="457200" indent="-274320" algn="just">
              <a:tabLst>
                <a:tab pos="457200" algn="l"/>
              </a:tabLst>
            </a:pPr>
            <a:r>
              <a:rPr lang="es-ES" sz="1700" dirty="0">
                <a:latin typeface="HelveticaNeueLT Std Lt" panose="020B0403020202020204"/>
                <a:ea typeface="Times New Roman" panose="02020603050405020304" pitchFamily="18" charset="0"/>
              </a:rPr>
              <a:t>c)	Las estrategias para administrar los riesgos, y</a:t>
            </a:r>
            <a:endParaRPr lang="es-MX" sz="1700" dirty="0">
              <a:latin typeface="HelveticaNeueLT Std Lt" panose="020B0403020202020204"/>
              <a:ea typeface="Times New Roman" panose="02020603050405020304" pitchFamily="18" charset="0"/>
            </a:endParaRPr>
          </a:p>
          <a:p>
            <a:pPr marL="457200" indent="-274320" algn="just">
              <a:tabLst>
                <a:tab pos="457200" algn="l"/>
              </a:tabLst>
            </a:pPr>
            <a:r>
              <a:rPr lang="es-ES" sz="1700" dirty="0">
                <a:latin typeface="HelveticaNeueLT Std Lt" panose="020B0403020202020204"/>
                <a:ea typeface="Times New Roman" panose="02020603050405020304" pitchFamily="18" charset="0"/>
              </a:rPr>
              <a:t>d)	Las acciones de control registradas en la Matriz de Administración de Riesgos, las cuales deberán identificar:</a:t>
            </a:r>
            <a:endParaRPr lang="es-MX" sz="1700" dirty="0">
              <a:latin typeface="HelveticaNeueLT Std Lt" panose="020B0403020202020204"/>
              <a:ea typeface="Times New Roman" panose="02020603050405020304" pitchFamily="18" charset="0"/>
            </a:endParaRPr>
          </a:p>
          <a:p>
            <a:pPr marL="742950" indent="-285750" algn="just">
              <a:buFont typeface="Wingdings" panose="05000000000000000000" pitchFamily="2" charset="2"/>
              <a:buChar char="§"/>
            </a:pPr>
            <a:r>
              <a:rPr lang="es-MX" sz="1700" dirty="0">
                <a:latin typeface="HelveticaNeueLT Std Lt" panose="020B0403020202020204"/>
                <a:ea typeface="Times New Roman" panose="02020603050405020304" pitchFamily="18" charset="0"/>
              </a:rPr>
              <a:t>Unidad administrativa</a:t>
            </a:r>
          </a:p>
          <a:p>
            <a:pPr marL="742950" indent="-285750" algn="just">
              <a:buFont typeface="Wingdings" panose="05000000000000000000" pitchFamily="2" charset="2"/>
              <a:buChar char="§"/>
            </a:pPr>
            <a:r>
              <a:rPr lang="es-MX" sz="1700" dirty="0">
                <a:latin typeface="HelveticaNeueLT Std Lt" panose="020B0403020202020204"/>
                <a:ea typeface="Times New Roman" panose="02020603050405020304" pitchFamily="18" charset="0"/>
              </a:rPr>
              <a:t>Responsable de su implementación</a:t>
            </a:r>
          </a:p>
          <a:p>
            <a:pPr marL="742950" indent="-285750" algn="just">
              <a:buFont typeface="Wingdings" panose="05000000000000000000" pitchFamily="2" charset="2"/>
              <a:buChar char="§"/>
            </a:pPr>
            <a:r>
              <a:rPr lang="es-MX" sz="1700" dirty="0">
                <a:latin typeface="HelveticaNeueLT Std Lt" panose="020B0403020202020204"/>
                <a:ea typeface="Times New Roman" panose="02020603050405020304" pitchFamily="18" charset="0"/>
              </a:rPr>
              <a:t>Las fechas de inicio y término</a:t>
            </a:r>
          </a:p>
          <a:p>
            <a:pPr marL="742950" indent="-285750" algn="just">
              <a:buFont typeface="Wingdings" panose="05000000000000000000" pitchFamily="2" charset="2"/>
              <a:buChar char="§"/>
            </a:pPr>
            <a:r>
              <a:rPr lang="es-MX" sz="1700" dirty="0">
                <a:latin typeface="HelveticaNeueLT Std Lt" panose="020B0403020202020204"/>
                <a:ea typeface="Times New Roman" panose="02020603050405020304" pitchFamily="18" charset="0"/>
              </a:rPr>
              <a:t>Medios de verificación</a:t>
            </a:r>
            <a:endParaRPr lang="es-MX" sz="1700" dirty="0">
              <a:effectLst/>
              <a:latin typeface="HelveticaNeueLT Std Lt" panose="020B0403020202020204"/>
              <a:ea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0375" y="312383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Programa de Trabajo de Administración de </a:t>
            </a:r>
          </a:p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Riesgos (PTAR)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463550" y="944695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Resultado de imagen para administraciÃ³n de ries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91" y="2996895"/>
            <a:ext cx="2494584" cy="24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29206" y="4378809"/>
            <a:ext cx="54273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00" b="1" u="sng" dirty="0">
                <a:latin typeface="HelveticaNeueLT Std Lt" panose="020B0403020202020204"/>
              </a:rPr>
              <a:t>Matriz de Administración de Riesgos: </a:t>
            </a:r>
            <a:r>
              <a:rPr lang="es-MX" sz="1700" dirty="0">
                <a:latin typeface="HelveticaNeueLT Std Lt" panose="020B0403020202020204"/>
              </a:rPr>
              <a:t>Herramienta que refleja el diagnóstico general de los riesgos para identificar estrategias y áreas de oportunidad en la Institución.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56517" y="5550554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tercero, capitulo II, numeral 27</a:t>
            </a:r>
          </a:p>
        </p:txBody>
      </p:sp>
    </p:spTree>
    <p:extLst>
      <p:ext uri="{BB962C8B-B14F-4D97-AF65-F5344CB8AC3E}">
        <p14:creationId xmlns:p14="http://schemas.microsoft.com/office/powerpoint/2010/main" val="436649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3550" y="972536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HelveticaNeueLT Std Lt" panose="020B0403020202020204"/>
                <a:ea typeface="Times New Roman" panose="02020603050405020304" pitchFamily="18" charset="0"/>
              </a:rPr>
              <a:t>Los riesgos se ubicarán por cuadrantes en la Matriz de Administración de Riesgos y se graficarán en el Mapa de Riesgos, en función de la valoración final del impacto en el eje horizontal y la probabilidad de ocurrencia en el eje vertical. La representación gráfica del Mapa de Riesgos deberá contener los cuadrantes siguientes:</a:t>
            </a:r>
            <a:endParaRPr lang="es-MX" dirty="0">
              <a:latin typeface="HelveticaNeueLT Std Lt" panose="020B0403020202020204"/>
              <a:ea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0375" y="312383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Mapa de Riesgos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463550" y="792132"/>
            <a:ext cx="689638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589596" y="2662110"/>
            <a:ext cx="44324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u="sng" dirty="0">
                <a:latin typeface="HelveticaNeueLT Std Lt" panose="020B0403020202020204"/>
                <a:ea typeface="Times New Roman" panose="02020603050405020304" pitchFamily="18" charset="0"/>
              </a:rPr>
              <a:t>Cuadrante I.</a:t>
            </a:r>
            <a:r>
              <a:rPr lang="es-ES" sz="1400" dirty="0">
                <a:latin typeface="HelveticaNeueLT Std Lt" panose="020B0403020202020204"/>
                <a:ea typeface="Times New Roman" panose="02020603050405020304" pitchFamily="18" charset="0"/>
              </a:rPr>
              <a:t> Son críticos por su alta probabilidad de ocurrencia y grado de impacto, se ubican en la escala de valor mayor a 5 y hasta 10 de ambos ejes;</a:t>
            </a:r>
            <a:endParaRPr lang="es-MX" sz="1400" dirty="0">
              <a:latin typeface="HelveticaNeueLT Std Lt" panose="020B0403020202020204"/>
              <a:ea typeface="Times New Roman" panose="02020603050405020304" pitchFamily="18" charset="0"/>
            </a:endParaRPr>
          </a:p>
          <a:p>
            <a:pPr algn="just"/>
            <a:r>
              <a:rPr lang="es-ES" sz="1400" b="1" u="sng" dirty="0">
                <a:latin typeface="HelveticaNeueLT Std Lt" panose="020B0403020202020204"/>
                <a:ea typeface="Times New Roman" panose="02020603050405020304" pitchFamily="18" charset="0"/>
              </a:rPr>
              <a:t>Cuadrante II.</a:t>
            </a:r>
            <a:r>
              <a:rPr lang="es-ES" sz="1400" dirty="0">
                <a:latin typeface="HelveticaNeueLT Std Lt" panose="020B0403020202020204"/>
                <a:ea typeface="Times New Roman" panose="02020603050405020304" pitchFamily="18" charset="0"/>
              </a:rPr>
              <a:t> Tienen alta probabilidad de ocurrencia ubicada en la escala de valor mayor a 5 y hasta 10 y bajo grado de impacto de 1 y hasta 5;</a:t>
            </a:r>
            <a:endParaRPr lang="es-MX" sz="1400" dirty="0">
              <a:latin typeface="HelveticaNeueLT Std Lt" panose="020B0403020202020204"/>
              <a:ea typeface="Times New Roman" panose="02020603050405020304" pitchFamily="18" charset="0"/>
            </a:endParaRPr>
          </a:p>
          <a:p>
            <a:pPr algn="just"/>
            <a:r>
              <a:rPr lang="es-ES" sz="1400" b="1" u="sng" dirty="0">
                <a:latin typeface="HelveticaNeueLT Std Lt" panose="020B0403020202020204"/>
                <a:ea typeface="Times New Roman" panose="02020603050405020304" pitchFamily="18" charset="0"/>
              </a:rPr>
              <a:t>Cuadrante III.</a:t>
            </a:r>
            <a:r>
              <a:rPr lang="es-ES" sz="1400" dirty="0">
                <a:latin typeface="HelveticaNeueLT Std Lt" panose="020B0403020202020204"/>
                <a:ea typeface="Times New Roman" panose="02020603050405020304" pitchFamily="18" charset="0"/>
              </a:rPr>
              <a:t> Son de baja probabilidad de ocurrencia y grado de impacto, se ubican en la escala de valor de 1 y hasta 5 de ambos ejes, y</a:t>
            </a:r>
            <a:endParaRPr lang="es-MX" sz="1400" dirty="0">
              <a:latin typeface="HelveticaNeueLT Std Lt" panose="020B0403020202020204"/>
              <a:ea typeface="Times New Roman" panose="02020603050405020304" pitchFamily="18" charset="0"/>
            </a:endParaRPr>
          </a:p>
          <a:p>
            <a:r>
              <a:rPr lang="es-MX" sz="1400" b="1" u="sng" dirty="0">
                <a:latin typeface="HelveticaNeueLT Std Lt" panose="020B04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Cuadrante IV.</a:t>
            </a:r>
            <a:r>
              <a:rPr lang="es-MX" sz="1400" dirty="0">
                <a:latin typeface="HelveticaNeueLT Std Lt" panose="020B04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 Tienen baja probabilidad de ocurrencia con valor de 1 y hasta 5 y alto grado de impacto mayor a 5 y hasta 10.</a:t>
            </a:r>
            <a:endParaRPr lang="es-MX" sz="1400" dirty="0">
              <a:latin typeface="HelveticaNeueLT Std Lt" panose="020B0403020202020204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418153" y="2674618"/>
            <a:ext cx="3552296" cy="2919045"/>
            <a:chOff x="3691103" y="1941453"/>
            <a:chExt cx="4885943" cy="4146036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6200684" y="1973665"/>
              <a:ext cx="0" cy="36075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22" tIns="45711" rIns="91422" bIns="45711">
              <a:spAutoFit/>
            </a:bodyPr>
            <a:lstStyle/>
            <a:p>
              <a:pPr algn="just">
                <a:defRPr/>
              </a:pPr>
              <a:endParaRPr lang="es-MX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Lt" panose="020B0403020202020204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4050515" y="3787246"/>
              <a:ext cx="43046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22" tIns="45711" rIns="91422" bIns="45711">
              <a:spAutoFit/>
            </a:bodyPr>
            <a:lstStyle/>
            <a:p>
              <a:pPr algn="just">
                <a:defRPr/>
              </a:pPr>
              <a:endParaRPr lang="es-MX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Lt" panose="020B0403020202020204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937804" y="1949857"/>
              <a:ext cx="0" cy="3786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1422" tIns="45711" rIns="91422" bIns="45711">
              <a:spAutoFit/>
            </a:bodyPr>
            <a:lstStyle/>
            <a:p>
              <a:pPr algn="just">
                <a:defRPr/>
              </a:pPr>
              <a:endParaRPr lang="es-MX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Lt" panose="020B0403020202020204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rot="5400000">
              <a:off x="6131324" y="3417952"/>
              <a:ext cx="0" cy="451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1422" tIns="45711" rIns="91422" bIns="45711">
              <a:spAutoFit/>
            </a:bodyPr>
            <a:lstStyle/>
            <a:p>
              <a:pPr algn="just">
                <a:defRPr/>
              </a:pPr>
              <a:endParaRPr lang="es-MX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Lt" panose="020B0403020202020204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6020453" y="5726869"/>
              <a:ext cx="357573" cy="3606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2" tIns="45711" rIns="91422" bIns="45711">
              <a:spAutoFit/>
            </a:bodyPr>
            <a:lstStyle/>
            <a:p>
              <a:pPr algn="just">
                <a:defRPr/>
              </a:pPr>
              <a:r>
                <a:rPr lang="es-MX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NeueLT Std Lt" panose="020B0403020202020204"/>
                </a:rPr>
                <a:t>5</a:t>
              </a:r>
              <a:endParaRPr lang="es-ES" sz="1050">
                <a:effectLst>
                  <a:outerShdw blurRad="38100" dist="38100" dir="2700000" algn="tl">
                    <a:srgbClr val="C0C0C0"/>
                  </a:outerShdw>
                </a:effectLst>
                <a:latin typeface="HelveticaNeueLT Std Lt" panose="020B0403020202020204"/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8115847" y="5644657"/>
              <a:ext cx="461199" cy="3606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2" tIns="45711" rIns="91422" bIns="45711">
              <a:spAutoFit/>
            </a:bodyPr>
            <a:lstStyle/>
            <a:p>
              <a:pPr algn="just">
                <a:defRPr/>
              </a:pPr>
              <a:r>
                <a:rPr lang="es-MX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NeueLT Std Lt" panose="020B0403020202020204"/>
                </a:rPr>
                <a:t>10</a:t>
              </a:r>
              <a:endParaRPr lang="es-ES" sz="1050">
                <a:effectLst>
                  <a:outerShdw blurRad="38100" dist="38100" dir="2700000" algn="tl">
                    <a:srgbClr val="C0C0C0"/>
                  </a:outerShdw>
                </a:effectLst>
                <a:latin typeface="HelveticaNeueLT Std Lt" panose="020B0403020202020204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3691103" y="5641441"/>
              <a:ext cx="357573" cy="3606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2" tIns="45711" rIns="91422" bIns="45711">
              <a:spAutoFit/>
            </a:bodyPr>
            <a:lstStyle/>
            <a:p>
              <a:pPr algn="just">
                <a:defRPr/>
              </a:pPr>
              <a:r>
                <a:rPr lang="es-MX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NeueLT Std Lt" panose="020B0403020202020204"/>
                </a:rPr>
                <a:t>0</a:t>
              </a:r>
              <a:endParaRPr lang="es-ES" sz="1050">
                <a:effectLst>
                  <a:outerShdw blurRad="38100" dist="38100" dir="2700000" algn="tl">
                    <a:srgbClr val="C0C0C0"/>
                  </a:outerShdw>
                </a:effectLst>
                <a:latin typeface="HelveticaNeueLT Std Lt" panose="020B0403020202020204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6194904" y="5621835"/>
              <a:ext cx="0" cy="100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22" tIns="45711" rIns="91422" bIns="45711">
              <a:spAutoFit/>
            </a:bodyPr>
            <a:lstStyle/>
            <a:p>
              <a:pPr algn="just">
                <a:defRPr/>
              </a:pPr>
              <a:endParaRPr lang="es-MX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Lt" panose="020B0403020202020204"/>
              </a:endParaRP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8353743" y="5624636"/>
              <a:ext cx="0" cy="99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22" tIns="45711" rIns="91422" bIns="45711">
              <a:spAutoFit/>
            </a:bodyPr>
            <a:lstStyle/>
            <a:p>
              <a:pPr algn="just">
                <a:defRPr/>
              </a:pPr>
              <a:endParaRPr lang="es-MX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Lt" panose="020B0403020202020204"/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rot="16200000">
              <a:off x="3938527" y="3738795"/>
              <a:ext cx="0" cy="997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22" tIns="45711" rIns="91422" bIns="45711">
              <a:spAutoFit/>
            </a:bodyPr>
            <a:lstStyle/>
            <a:p>
              <a:pPr algn="just">
                <a:defRPr/>
              </a:pPr>
              <a:endParaRPr lang="es-MX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Lt" panose="020B0403020202020204"/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rot="16200000">
              <a:off x="3939971" y="1926613"/>
              <a:ext cx="0" cy="99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22" tIns="45711" rIns="91422" bIns="45711">
              <a:spAutoFit/>
            </a:bodyPr>
            <a:lstStyle/>
            <a:p>
              <a:pPr algn="just">
                <a:defRPr/>
              </a:pPr>
              <a:endParaRPr lang="es-MX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Lt" panose="020B0403020202020204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198626" y="1941453"/>
              <a:ext cx="2151614" cy="1835990"/>
            </a:xfrm>
            <a:prstGeom prst="rect">
              <a:avLst/>
            </a:prstGeom>
            <a:solidFill>
              <a:srgbClr val="B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>
                <a:latin typeface="HelveticaNeueLT Std Lt" panose="020B0403020202020204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004562" y="1948062"/>
              <a:ext cx="2151614" cy="18359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>
                <a:latin typeface="HelveticaNeueLT Std Lt" panose="020B0403020202020204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198626" y="3836961"/>
              <a:ext cx="2151614" cy="183599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>
                <a:latin typeface="HelveticaNeueLT Std Lt" panose="020B0403020202020204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3995224" y="3822082"/>
              <a:ext cx="2151614" cy="1835990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>
                <a:latin typeface="HelveticaNeueLT Std Lt" panose="020B0403020202020204"/>
              </a:endParaRPr>
            </a:p>
          </p:txBody>
        </p:sp>
        <p:sp>
          <p:nvSpPr>
            <p:cNvPr id="24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322653" y="2093169"/>
              <a:ext cx="1979658" cy="646242"/>
            </a:xfrm>
            <a:prstGeom prst="actionButtonBlank">
              <a:avLst/>
            </a:prstGeom>
            <a:gradFill rotWithShape="1">
              <a:gsLst>
                <a:gs pos="0">
                  <a:srgbClr val="FF0000">
                    <a:alpha val="60001"/>
                  </a:srgbClr>
                </a:gs>
                <a:gs pos="50000">
                  <a:srgbClr val="FFFFFF">
                    <a:alpha val="60001"/>
                  </a:srgbClr>
                </a:gs>
                <a:gs pos="100000">
                  <a:srgbClr val="FF0000">
                    <a:alpha val="60001"/>
                  </a:srgbClr>
                </a:gs>
              </a:gsLst>
              <a:lin ang="5400000" scaled="1"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 anchor="ctr"/>
            <a:lstStyle/>
            <a:p>
              <a:pPr algn="ctr"/>
              <a:r>
                <a:rPr lang="es-MX" sz="1000" dirty="0">
                  <a:latin typeface="HelveticaNeueLT Std Lt" panose="020B0403020202020204"/>
                </a:rPr>
                <a:t> I Riesgos de </a:t>
              </a:r>
            </a:p>
            <a:p>
              <a:pPr algn="ctr"/>
              <a:r>
                <a:rPr lang="es-MX" sz="1000" dirty="0">
                  <a:latin typeface="HelveticaNeueLT Std Lt" panose="020B0403020202020204"/>
                </a:rPr>
                <a:t>Atención Inmediata</a:t>
              </a:r>
              <a:endParaRPr lang="es-ES" sz="1000" dirty="0">
                <a:latin typeface="HelveticaNeueLT Std Lt" panose="020B0403020202020204"/>
              </a:endParaRPr>
            </a:p>
          </p:txBody>
        </p:sp>
        <p:sp>
          <p:nvSpPr>
            <p:cNvPr id="25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77359" y="2102003"/>
              <a:ext cx="1979658" cy="646242"/>
            </a:xfrm>
            <a:prstGeom prst="actionButtonBlank">
              <a:avLst/>
            </a:prstGeom>
            <a:gradFill rotWithShape="1">
              <a:gsLst>
                <a:gs pos="0">
                  <a:srgbClr val="FF9900">
                    <a:alpha val="60001"/>
                  </a:srgbClr>
                </a:gs>
                <a:gs pos="50000">
                  <a:schemeClr val="bg1">
                    <a:alpha val="60001"/>
                  </a:schemeClr>
                </a:gs>
                <a:gs pos="100000">
                  <a:srgbClr val="FF9900">
                    <a:alpha val="60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lIns="91422" tIns="45711" rIns="91422" bIns="45711" anchor="ctr"/>
            <a:lstStyle/>
            <a:p>
              <a:pPr algn="ctr">
                <a:defRPr/>
              </a:pPr>
              <a:r>
                <a:rPr lang="es-MX" sz="1000" dirty="0">
                  <a:solidFill>
                    <a:schemeClr val="bg1"/>
                  </a:solidFill>
                  <a:latin typeface="HelveticaNeueLT Std Lt" panose="020B0403020202020204"/>
                </a:rPr>
                <a:t> </a:t>
              </a:r>
              <a:r>
                <a:rPr lang="es-MX" sz="1000" dirty="0">
                  <a:latin typeface="HelveticaNeueLT Std Lt" panose="020B0403020202020204"/>
                </a:rPr>
                <a:t>II Riesgos de </a:t>
              </a:r>
            </a:p>
            <a:p>
              <a:pPr algn="ctr">
                <a:defRPr/>
              </a:pPr>
              <a:r>
                <a:rPr lang="es-MX" sz="1000" dirty="0">
                  <a:latin typeface="HelveticaNeueLT Std Lt" panose="020B0403020202020204"/>
                </a:rPr>
                <a:t>Atención Periódica</a:t>
              </a:r>
              <a:endParaRPr lang="es-ES" sz="1000" dirty="0">
                <a:latin typeface="HelveticaNeueLT Std Lt" panose="020B0403020202020204"/>
              </a:endParaRPr>
            </a:p>
          </p:txBody>
        </p:sp>
        <p:sp>
          <p:nvSpPr>
            <p:cNvPr id="26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302844" y="4897815"/>
              <a:ext cx="1979658" cy="646242"/>
            </a:xfrm>
            <a:prstGeom prst="actionButtonBlank">
              <a:avLst/>
            </a:prstGeom>
            <a:gradFill rotWithShape="1">
              <a:gsLst>
                <a:gs pos="0">
                  <a:srgbClr val="0000FF">
                    <a:alpha val="60001"/>
                  </a:srgbClr>
                </a:gs>
                <a:gs pos="50000">
                  <a:schemeClr val="bg1">
                    <a:alpha val="60001"/>
                  </a:schemeClr>
                </a:gs>
                <a:gs pos="100000">
                  <a:srgbClr val="0000FF">
                    <a:alpha val="60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lIns="91422" tIns="45711" rIns="91422" bIns="45711" anchor="ctr"/>
            <a:lstStyle/>
            <a:p>
              <a:pPr algn="ctr">
                <a:defRPr/>
              </a:pPr>
              <a:r>
                <a:rPr lang="es-MX" sz="1000" dirty="0">
                  <a:latin typeface="HelveticaNeueLT Std Lt" panose="020B0403020202020204"/>
                </a:rPr>
                <a:t>IV Riesgos de </a:t>
              </a:r>
            </a:p>
            <a:p>
              <a:pPr algn="ctr">
                <a:defRPr/>
              </a:pPr>
              <a:r>
                <a:rPr lang="es-MX" sz="1000" dirty="0">
                  <a:latin typeface="HelveticaNeueLT Std Lt" panose="020B0403020202020204"/>
                </a:rPr>
                <a:t>Seguimiento</a:t>
              </a:r>
              <a:endParaRPr lang="es-ES" sz="1000" dirty="0">
                <a:latin typeface="HelveticaNeueLT Std Lt" panose="020B0403020202020204"/>
              </a:endParaRPr>
            </a:p>
          </p:txBody>
        </p:sp>
        <p:sp>
          <p:nvSpPr>
            <p:cNvPr id="27" name="AutoShape 1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80719" y="4890387"/>
              <a:ext cx="1979658" cy="646242"/>
            </a:xfrm>
            <a:prstGeom prst="actionButtonBlank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lIns="91422" tIns="45711" rIns="91422" bIns="45711" anchor="ctr"/>
            <a:lstStyle/>
            <a:p>
              <a:pPr algn="ctr">
                <a:defRPr/>
              </a:pPr>
              <a:r>
                <a:rPr lang="es-MX" sz="1000" dirty="0">
                  <a:latin typeface="HelveticaNeueLT Std Lt" panose="020B0403020202020204"/>
                </a:rPr>
                <a:t>III Riesgos </a:t>
              </a:r>
            </a:p>
            <a:p>
              <a:pPr algn="ctr">
                <a:defRPr/>
              </a:pPr>
              <a:r>
                <a:rPr lang="es-MX" sz="1000" dirty="0">
                  <a:latin typeface="HelveticaNeueLT Std Lt" panose="020B0403020202020204"/>
                </a:rPr>
                <a:t>Controlados</a:t>
              </a:r>
              <a:endParaRPr lang="es-ES" sz="1000" dirty="0">
                <a:latin typeface="HelveticaNeueLT Std Lt" panose="020B0403020202020204"/>
              </a:endParaRPr>
            </a:p>
          </p:txBody>
        </p:sp>
      </p:grpSp>
      <p:sp>
        <p:nvSpPr>
          <p:cNvPr id="28" name="Text Box 26"/>
          <p:cNvSpPr txBox="1">
            <a:spLocks noChangeArrowheads="1"/>
          </p:cNvSpPr>
          <p:nvPr/>
        </p:nvSpPr>
        <p:spPr bwMode="auto">
          <a:xfrm rot="16200000">
            <a:off x="4347350" y="3922747"/>
            <a:ext cx="2091506" cy="2615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2" tIns="45711" rIns="91422" bIns="45711">
            <a:spAutoFit/>
          </a:bodyPr>
          <a:lstStyle/>
          <a:p>
            <a:pPr algn="just">
              <a:defRPr/>
            </a:pPr>
            <a:r>
              <a:rPr lang="es-MX" sz="1100" dirty="0">
                <a:latin typeface="HelveticaNeueLT Std Lt" panose="020B0403020202020204"/>
              </a:rPr>
              <a:t>Probabilidad de Ocurrencia</a:t>
            </a:r>
            <a:endParaRPr lang="es-ES" sz="1100" dirty="0">
              <a:latin typeface="HelveticaNeueLT Std Lt" panose="020B0403020202020204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336055" y="5563357"/>
            <a:ext cx="2071217" cy="2615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2" tIns="45711" rIns="91422" bIns="45711">
            <a:spAutoFit/>
          </a:bodyPr>
          <a:lstStyle/>
          <a:p>
            <a:pPr algn="just">
              <a:defRPr/>
            </a:pPr>
            <a:r>
              <a:rPr lang="es-MX" sz="1100" dirty="0">
                <a:latin typeface="HelveticaNeueLT Std Lt" panose="020B0403020202020204"/>
              </a:rPr>
              <a:t>Grado Impacto del Riesgo</a:t>
            </a:r>
            <a:endParaRPr lang="es-ES" sz="1100" dirty="0">
              <a:latin typeface="HelveticaNeueLT Std Lt" panose="020B0403020202020204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4278B33-5D9C-484A-8695-E30C0C802962}"/>
              </a:ext>
            </a:extLst>
          </p:cNvPr>
          <p:cNvSpPr txBox="1"/>
          <p:nvPr/>
        </p:nvSpPr>
        <p:spPr>
          <a:xfrm>
            <a:off x="2096767" y="5563357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tercero, capitulo I, numeral 23, fracción VI</a:t>
            </a:r>
          </a:p>
        </p:txBody>
      </p:sp>
    </p:spTree>
    <p:extLst>
      <p:ext uri="{BB962C8B-B14F-4D97-AF65-F5344CB8AC3E}">
        <p14:creationId xmlns:p14="http://schemas.microsoft.com/office/powerpoint/2010/main" val="404061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0375" y="312383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Reporte de Avances Trimestral del PTAR (RAT-PTAR)</a:t>
            </a:r>
          </a:p>
        </p:txBody>
      </p:sp>
      <p:cxnSp>
        <p:nvCxnSpPr>
          <p:cNvPr id="5" name="Conector recto 4"/>
          <p:cNvCxnSpPr>
            <a:cxnSpLocks/>
          </p:cNvCxnSpPr>
          <p:nvPr/>
        </p:nvCxnSpPr>
        <p:spPr>
          <a:xfrm>
            <a:off x="460375" y="770320"/>
            <a:ext cx="7769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396201" y="862599"/>
            <a:ext cx="835794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500" dirty="0">
                <a:latin typeface="HelveticaNeueLT Std Lt" panose="020B0403020202020204"/>
                <a:ea typeface="Times New Roman" panose="02020603050405020304" pitchFamily="18" charset="0"/>
              </a:rPr>
              <a:t>El seguimiento al cumplimiento de las acciones de control del PTAR deberá realizarse trimestralmente por el </a:t>
            </a:r>
            <a:r>
              <a:rPr lang="es-ES" sz="1500" b="1" u="sng" dirty="0">
                <a:latin typeface="HelveticaNeueLT Std Lt" panose="020B0403020202020204"/>
                <a:ea typeface="Times New Roman" panose="02020603050405020304" pitchFamily="18" charset="0"/>
              </a:rPr>
              <a:t>Coordinador de Control Interno y el Enlace de Administración de Riesgos</a:t>
            </a:r>
            <a:r>
              <a:rPr lang="es-ES" sz="1500" dirty="0">
                <a:latin typeface="HelveticaNeueLT Std Lt" panose="020B0403020202020204"/>
                <a:ea typeface="Times New Roman" panose="02020603050405020304" pitchFamily="18" charset="0"/>
              </a:rPr>
              <a:t> para informar al Titular de la Institución el resultado, a través del RAT-PTAR, el cual deberá contener al menos lo siguiente:</a:t>
            </a:r>
          </a:p>
          <a:p>
            <a:pPr algn="just"/>
            <a:endParaRPr lang="es-MX" sz="700" dirty="0">
              <a:latin typeface="HelveticaNeueLT Std Lt" panose="020B0403020202020204"/>
              <a:ea typeface="Times New Roman" panose="02020603050405020304" pitchFamily="18" charset="0"/>
            </a:endParaRPr>
          </a:p>
          <a:p>
            <a:pPr marL="525780" indent="-342900" algn="just">
              <a:buAutoNum type="alphaLcParenR"/>
              <a:tabLst>
                <a:tab pos="457200" algn="l"/>
              </a:tabLst>
            </a:pPr>
            <a:r>
              <a:rPr lang="es-ES" sz="1400" dirty="0">
                <a:latin typeface="HelveticaNeueLT Std Lt" panose="020B0403020202020204"/>
                <a:ea typeface="Times New Roman" panose="02020603050405020304" pitchFamily="18" charset="0"/>
              </a:rPr>
              <a:t>Resumen cuantitativo de las acciones de control comprometidas</a:t>
            </a:r>
          </a:p>
          <a:p>
            <a:pPr marL="525780" indent="-342900" algn="just">
              <a:buAutoNum type="alphaLcParenR"/>
              <a:tabLst>
                <a:tab pos="457200" algn="l"/>
              </a:tabLst>
            </a:pPr>
            <a:r>
              <a:rPr lang="es-ES" sz="1400" dirty="0">
                <a:latin typeface="HelveticaNeueLT Std Lt" panose="020B0403020202020204"/>
                <a:ea typeface="Times New Roman" panose="02020603050405020304" pitchFamily="18" charset="0"/>
              </a:rPr>
              <a:t>En su caso, la descripción de las principales problemáticas que obstaculizan el cumplimiento de las acciones de control reportadas en proceso y propuestas de solución para consideración del Comité u Órgano de Gobierno, según corresponda;</a:t>
            </a:r>
            <a:endParaRPr lang="es-MX" sz="1400" dirty="0">
              <a:latin typeface="HelveticaNeueLT Std Lt" panose="020B0403020202020204"/>
              <a:ea typeface="Times New Roman" panose="02020603050405020304" pitchFamily="18" charset="0"/>
            </a:endParaRPr>
          </a:p>
          <a:p>
            <a:pPr marL="457200" indent="-274320" algn="just">
              <a:tabLst>
                <a:tab pos="457200" algn="l"/>
              </a:tabLst>
            </a:pPr>
            <a:r>
              <a:rPr lang="es-ES" sz="1400" dirty="0">
                <a:latin typeface="HelveticaNeueLT Std Lt" panose="020B0403020202020204"/>
                <a:ea typeface="Times New Roman" panose="02020603050405020304" pitchFamily="18" charset="0"/>
              </a:rPr>
              <a:t>c)	Conclusión general sobre el avance global en la atención de las acciones de control comprometidas y respecto a las concluidas su contribución como valor agregado para evitar que se materialicen los riesgos, indicando sus efectos en el Sistema de Control Interno y en el cumplimiento de metas y objetivos; y</a:t>
            </a:r>
            <a:endParaRPr lang="es-MX" sz="1400" dirty="0">
              <a:latin typeface="HelveticaNeueLT Std Lt" panose="020B0403020202020204"/>
              <a:ea typeface="Times New Roman" panose="02020603050405020304" pitchFamily="18" charset="0"/>
            </a:endParaRPr>
          </a:p>
          <a:p>
            <a:pPr marL="457200" indent="-274320" algn="just">
              <a:tabLst>
                <a:tab pos="457200" algn="l"/>
              </a:tabLst>
            </a:pPr>
            <a:r>
              <a:rPr lang="es-ES" sz="1400" dirty="0">
                <a:latin typeface="HelveticaNeueLT Std Lt" panose="020B0403020202020204"/>
                <a:ea typeface="Times New Roman" panose="02020603050405020304" pitchFamily="18" charset="0"/>
              </a:rPr>
              <a:t>d)	Firmas del Coordinador de Control Interno y del Enlace de Administración de Riesgos.</a:t>
            </a:r>
            <a:endParaRPr lang="es-MX" sz="1500" dirty="0">
              <a:latin typeface="HelveticaNeueLT Std Lt" panose="020B0403020202020204"/>
              <a:ea typeface="Times New Roman" panose="02020603050405020304" pitchFamily="18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72171512"/>
              </p:ext>
            </p:extLst>
          </p:nvPr>
        </p:nvGraphicFramePr>
        <p:xfrm>
          <a:off x="662669" y="3342255"/>
          <a:ext cx="7825010" cy="299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361611" y="5688356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tercero, capitulo II, numeral 28</a:t>
            </a:r>
          </a:p>
        </p:txBody>
      </p:sp>
    </p:spTree>
    <p:extLst>
      <p:ext uri="{BB962C8B-B14F-4D97-AF65-F5344CB8AC3E}">
        <p14:creationId xmlns:p14="http://schemas.microsoft.com/office/powerpoint/2010/main" val="889524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0375" y="312383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Informe de Evaluación del Órgano Fiscalizador al Reporte de Avances Trimestral al PTAR</a:t>
            </a:r>
          </a:p>
        </p:txBody>
      </p:sp>
      <p:cxnSp>
        <p:nvCxnSpPr>
          <p:cNvPr id="5" name="Conector recto 4"/>
          <p:cNvCxnSpPr>
            <a:cxnSpLocks/>
          </p:cNvCxnSpPr>
          <p:nvPr/>
        </p:nvCxnSpPr>
        <p:spPr>
          <a:xfrm>
            <a:off x="460375" y="955338"/>
            <a:ext cx="7769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60376" y="1387628"/>
            <a:ext cx="82296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dirty="0">
                <a:latin typeface="HelveticaNeueLT Std Lt" panose="020B0403020202020204"/>
              </a:rPr>
              <a:t>El Titular del Órgano Fiscalizador presentará en las sesiones ordinarias del Comité o del Órgano de Gobierno, según corresponda, su informe de evaluación de cada uno de los aspectos del Reporte de Avances Trimestral del PTAR (RAT-PTAR)</a:t>
            </a:r>
            <a:r>
              <a:rPr lang="es-MX" sz="1700" dirty="0">
                <a:latin typeface="HelveticaNeueLT Std Lt" panose="020B0403020202020204"/>
              </a:rPr>
              <a:t>.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539833090"/>
              </p:ext>
            </p:extLst>
          </p:nvPr>
        </p:nvGraphicFramePr>
        <p:xfrm>
          <a:off x="762877" y="1941534"/>
          <a:ext cx="7825010" cy="380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995850" y="5449818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tercero, capitulo II, numeral 30</a:t>
            </a:r>
          </a:p>
        </p:txBody>
      </p:sp>
    </p:spTree>
    <p:extLst>
      <p:ext uri="{BB962C8B-B14F-4D97-AF65-F5344CB8AC3E}">
        <p14:creationId xmlns:p14="http://schemas.microsoft.com/office/powerpoint/2010/main" val="89170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0375" y="931604"/>
            <a:ext cx="820763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HelveticaNeueLT Std Lt" panose="020B0403020202020204"/>
                <a:ea typeface="Times New Roman" panose="02020603050405020304" pitchFamily="18" charset="0"/>
              </a:rPr>
              <a:t>Se realizará un Reporte Anual del comportamiento de los riesgos, con relación a los determinados en la Matriz de Administración de Riesgos del año inmediato anterior, y contendrá al menos lo siguiente:</a:t>
            </a:r>
          </a:p>
          <a:p>
            <a:pPr algn="just"/>
            <a:endParaRPr lang="es-MX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40000" indent="-400050" algn="just">
              <a:buFont typeface="+mj-lt"/>
              <a:buAutoNum type="romanUcPeriod"/>
              <a:tabLst>
                <a:tab pos="457200" algn="l"/>
              </a:tabLst>
            </a:pPr>
            <a:r>
              <a:rPr lang="es-ES" sz="1600" dirty="0">
                <a:latin typeface="HelveticaNeueLT Std Lt" panose="020B0403020202020204"/>
                <a:ea typeface="Times New Roman" panose="02020603050405020304" pitchFamily="18" charset="0"/>
              </a:rPr>
              <a:t>Riesgos con cambios en la valoración final de probabilidad de ocurrencia y grado de impacto, los modificados en su conceptualización y los nuevos riesgos.</a:t>
            </a:r>
          </a:p>
          <a:p>
            <a:pPr marL="540000" indent="-400050" algn="just">
              <a:buFont typeface="+mj-lt"/>
              <a:buAutoNum type="romanUcPeriod"/>
              <a:tabLst>
                <a:tab pos="457200" algn="l"/>
              </a:tabLst>
            </a:pPr>
            <a:r>
              <a:rPr lang="es-ES" sz="1600" dirty="0">
                <a:latin typeface="HelveticaNeueLT Std Lt" panose="020B0403020202020204"/>
                <a:ea typeface="Times New Roman" panose="02020603050405020304" pitchFamily="18" charset="0"/>
              </a:rPr>
              <a:t>Comparativo del total de riesgos por cuadrante.</a:t>
            </a:r>
          </a:p>
          <a:p>
            <a:pPr marL="540000" indent="-400050" algn="just">
              <a:buFont typeface="+mj-lt"/>
              <a:buAutoNum type="romanUcPeriod"/>
              <a:tabLst>
                <a:tab pos="457200" algn="l"/>
              </a:tabLst>
            </a:pPr>
            <a:r>
              <a:rPr lang="es-ES" sz="1600" dirty="0">
                <a:latin typeface="HelveticaNeueLT Std Lt" panose="020B0403020202020204"/>
                <a:ea typeface="Times New Roman" panose="02020603050405020304" pitchFamily="18" charset="0"/>
              </a:rPr>
              <a:t>Variación del total de riesgos y por cuadrante.</a:t>
            </a:r>
          </a:p>
          <a:p>
            <a:pPr marL="540000" indent="-400050" algn="just">
              <a:buFont typeface="+mj-lt"/>
              <a:buAutoNum type="romanUcPeriod"/>
              <a:tabLst>
                <a:tab pos="457200" algn="l"/>
              </a:tabLst>
            </a:pPr>
            <a:r>
              <a:rPr lang="es-ES" sz="1600" dirty="0">
                <a:latin typeface="HelveticaNeueLT Std Lt" panose="020B0403020202020204"/>
                <a:ea typeface="Times New Roman" panose="02020603050405020304" pitchFamily="18" charset="0"/>
              </a:rPr>
              <a:t>Conclusiones sobre los resultados alcanzados en relación con los esperados, tanto cuantitativos como cualitativos de la administración de riesgos.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2902" y="220795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Reporte Anual de Comportamiento de los Riesgos (RAC)</a:t>
            </a:r>
          </a:p>
        </p:txBody>
      </p:sp>
      <p:cxnSp>
        <p:nvCxnSpPr>
          <p:cNvPr id="6" name="Conector recto 5"/>
          <p:cNvCxnSpPr>
            <a:cxnSpLocks/>
          </p:cNvCxnSpPr>
          <p:nvPr/>
        </p:nvCxnSpPr>
        <p:spPr>
          <a:xfrm>
            <a:off x="460375" y="711620"/>
            <a:ext cx="7769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82751050"/>
              </p:ext>
            </p:extLst>
          </p:nvPr>
        </p:nvGraphicFramePr>
        <p:xfrm>
          <a:off x="762877" y="3128371"/>
          <a:ext cx="7825010" cy="258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108000" y="5526443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tercero, capitulo II, numeral 31</a:t>
            </a:r>
          </a:p>
        </p:txBody>
      </p:sp>
    </p:spTree>
    <p:extLst>
      <p:ext uri="{BB962C8B-B14F-4D97-AF65-F5344CB8AC3E}">
        <p14:creationId xmlns:p14="http://schemas.microsoft.com/office/powerpoint/2010/main" val="3877979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7200" y="155458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5"/>
              </a:spcAft>
            </a:pPr>
            <a:r>
              <a:rPr lang="es-MX" sz="16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Titular del Órgano Fiscalizador evaluará el Reporte Anual del Comportamiento de los Riesgos y emitirá su Opinión y/o comentarios, el cual deberá incluir su firma autógrafa.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7586"/>
            <a:ext cx="8229600" cy="52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Opinión y/o comentarios sobre el Reporte Anual de Comportamiento de los Riesgos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HelveticaNeueLT Std Lt" panose="020B0403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57200" y="950734"/>
            <a:ext cx="74327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78042568"/>
              </p:ext>
            </p:extLst>
          </p:nvPr>
        </p:nvGraphicFramePr>
        <p:xfrm>
          <a:off x="570451" y="2429691"/>
          <a:ext cx="7842030" cy="2376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059461" y="5303420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II, Fracción VII, inciso G</a:t>
            </a:r>
          </a:p>
        </p:txBody>
      </p:sp>
    </p:spTree>
    <p:extLst>
      <p:ext uri="{BB962C8B-B14F-4D97-AF65-F5344CB8AC3E}">
        <p14:creationId xmlns:p14="http://schemas.microsoft.com/office/powerpoint/2010/main" val="2325008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14304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2"/>
                </a:solidFill>
                <a:latin typeface="Gotham-Bold"/>
                <a:cs typeface="Gotham-Bold"/>
              </a:rPr>
              <a:t>Comité de Control y Desempeño Institucional (COCODI)</a:t>
            </a:r>
          </a:p>
        </p:txBody>
      </p:sp>
    </p:spTree>
    <p:extLst>
      <p:ext uri="{BB962C8B-B14F-4D97-AF65-F5344CB8AC3E}">
        <p14:creationId xmlns:p14="http://schemas.microsoft.com/office/powerpoint/2010/main" val="2869682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7829" y="1435973"/>
            <a:ext cx="79814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just">
              <a:spcAft>
                <a:spcPts val="505"/>
              </a:spcAft>
            </a:pPr>
            <a:r>
              <a:rPr lang="es-ES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Los Titulares de las Instituciones instalarán y encabezarán </a:t>
            </a:r>
            <a:r>
              <a:rPr lang="es-ES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Comité de Control y Desempeño Institucional (COCODI), </a:t>
            </a:r>
            <a:r>
              <a:rPr lang="es-MX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cual, contribuirá al cumplimiento oportuno de las metas, objetivos y programas Institucionales; a la mejora de los programas presupuestarios, identificar, analizar y actualizar la Administración de los Riesgos Institucionales y el Sistema de Control Interno Institucional.</a:t>
            </a:r>
            <a:endParaRPr lang="es-MX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comitÃ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06" y="3015100"/>
            <a:ext cx="3686175" cy="25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12627" y="352448"/>
            <a:ext cx="6998516" cy="521404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Objetivo del Comité de Control y Desempeño Institucional (COCODI)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460375" y="1154912"/>
            <a:ext cx="7256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059461" y="5600892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cuarto, capitulo I, numeral 32</a:t>
            </a:r>
          </a:p>
        </p:txBody>
      </p:sp>
    </p:spTree>
    <p:extLst>
      <p:ext uri="{BB962C8B-B14F-4D97-AF65-F5344CB8AC3E}">
        <p14:creationId xmlns:p14="http://schemas.microsoft.com/office/powerpoint/2010/main" val="3125922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5636" y="730145"/>
            <a:ext cx="82711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just"/>
            <a:endParaRPr lang="es-ES" sz="1500" dirty="0"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  <a:p>
            <a:pPr indent="182880" algn="just"/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Miembros propietarios que tendrán voz y voto:</a:t>
            </a:r>
          </a:p>
          <a:p>
            <a:pPr indent="182880" algn="just"/>
            <a:endParaRPr lang="es-MX" sz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274320" algn="just">
              <a:tabLst>
                <a:tab pos="457200" algn="l"/>
              </a:tabLst>
            </a:pP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I.	El Presidente: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	Titular de la Institución.</a:t>
            </a:r>
            <a:endParaRPr lang="es-MX" sz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274320" algn="just">
              <a:tabLst>
                <a:tab pos="457200" algn="l"/>
              </a:tabLst>
            </a:pP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II.	El Vocal Ejecutivo: 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Titular del Órgano Fiscalizador.</a:t>
            </a:r>
            <a:endParaRPr lang="es-MX" sz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274320" algn="just">
              <a:tabLst>
                <a:tab pos="457200" algn="l"/>
              </a:tabLst>
            </a:pP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III.	Vocales:</a:t>
            </a:r>
            <a:endParaRPr lang="es-MX" sz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85800" indent="-228600" algn="just"/>
            <a:endParaRPr lang="es-MX" sz="1500" b="1" dirty="0">
              <a:solidFill>
                <a:schemeClr val="accent6">
                  <a:lumMod val="75000"/>
                </a:schemeClr>
              </a:solidFill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  <a:p>
            <a:pPr marL="685800" indent="-228600" algn="just"/>
            <a:r>
              <a:rPr lang="es-MX" sz="1500" b="1" dirty="0">
                <a:solidFill>
                  <a:schemeClr val="accent6">
                    <a:lumMod val="7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En las dependencias:</a:t>
            </a:r>
            <a:endParaRPr lang="es-MX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32580" indent="-342900" algn="just">
              <a:buFont typeface="+mj-lt"/>
              <a:buAutoNum type="arabicPeriod"/>
            </a:pP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Titular de la Dirección General de Programación y Presupuesto o equivalente.</a:t>
            </a:r>
            <a:endParaRPr lang="es-MX" sz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32580" indent="-342900" algn="just">
              <a:buFont typeface="+mj-lt"/>
              <a:buAutoNum type="arabicPeriod"/>
            </a:pP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Titular del Área de Finanzas</a:t>
            </a:r>
            <a:endParaRPr lang="es-MX" sz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32580" indent="-342900" algn="just">
              <a:buFont typeface="+mj-lt"/>
              <a:buAutoNum type="arabicPeriod"/>
            </a:pP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Titular de la Unidad de Asuntos Jurídicos o equivalente.</a:t>
            </a:r>
            <a:endParaRPr lang="es-MX" sz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32580" indent="-342900" algn="just">
              <a:buFont typeface="+mj-lt"/>
              <a:buAutoNum type="arabicPeriod"/>
            </a:pP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Titular de la Dirección General de Tecnologías de Información o equivalente</a:t>
            </a:r>
            <a:endParaRPr lang="es-MX" sz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32580" indent="-342900" algn="just">
              <a:buFont typeface="+mj-lt"/>
              <a:buAutoNum type="arabicPeriod"/>
            </a:pP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Coordinador de Control Interno (cuando no participe como Presidente suplente).</a:t>
            </a:r>
            <a:endParaRPr lang="es-MX" sz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85800" indent="-228600" algn="just"/>
            <a:endParaRPr lang="es-MX" sz="1500" b="1" dirty="0">
              <a:solidFill>
                <a:schemeClr val="accent6">
                  <a:lumMod val="75000"/>
                </a:schemeClr>
              </a:solidFill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  <a:p>
            <a:pPr marL="685800" indent="-228600" algn="just"/>
            <a:r>
              <a:rPr lang="es-MX" sz="1500" b="1" dirty="0">
                <a:solidFill>
                  <a:schemeClr val="accent6">
                    <a:lumMod val="7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En las entidades </a:t>
            </a:r>
            <a:r>
              <a:rPr lang="es-ES" sz="1500" b="1" dirty="0">
                <a:solidFill>
                  <a:schemeClr val="accent6">
                    <a:lumMod val="7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sectorizadas:</a:t>
            </a:r>
            <a:endParaRPr lang="es-MX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32580" indent="-342900" algn="just">
              <a:buFont typeface="+mj-lt"/>
              <a:buAutoNum type="arabicPeriod"/>
            </a:pP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Se incluirá adicional a los demás:</a:t>
            </a:r>
            <a:r>
              <a:rPr lang="es-ES" sz="1500" b="1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 Un representante de la Coordinadora Sectorial.</a:t>
            </a:r>
            <a:endParaRPr lang="es-MX" sz="15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64000" indent="-274320" algn="just"/>
            <a:endParaRPr lang="es-ES" sz="1500" dirty="0"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Los miembros propietarios podrán nombrar a su </a:t>
            </a:r>
            <a:r>
              <a:rPr lang="es-ES" sz="1500" b="1" u="sng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respectivo suplente de nivel jerárquico inmediato inferior</a:t>
            </a:r>
            <a:r>
              <a:rPr lang="es-ES" sz="15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, quienes intervendrán en las ausencias de ellos. Por excepción, las suplencias de los Vocales se podrán realizar hasta el nivel de subdirector o equivalente.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04797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Integrantes del COCODI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460375" y="749061"/>
            <a:ext cx="7256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Resultado de imagen para grupo de trab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58" y="898506"/>
            <a:ext cx="2196142" cy="16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059461" y="5503690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cuarto, capitulo II, numeral 33</a:t>
            </a:r>
          </a:p>
        </p:txBody>
      </p:sp>
    </p:spTree>
    <p:extLst>
      <p:ext uri="{BB962C8B-B14F-4D97-AF65-F5344CB8AC3E}">
        <p14:creationId xmlns:p14="http://schemas.microsoft.com/office/powerpoint/2010/main" val="76807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7B74253-3455-48C7-B5F6-F966B78C6759}"/>
              </a:ext>
            </a:extLst>
          </p:cNvPr>
          <p:cNvSpPr/>
          <p:nvPr/>
        </p:nvSpPr>
        <p:spPr>
          <a:xfrm>
            <a:off x="596348" y="2590456"/>
            <a:ext cx="7980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u="sng" dirty="0">
                <a:latin typeface="HelveticaNeueLT Std Lt" panose="020B0403020202020204" pitchFamily="34" charset="0"/>
              </a:rPr>
              <a:t>Órgano de Vigilancia</a:t>
            </a:r>
            <a:endParaRPr lang="es-MX" sz="1600" dirty="0"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6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El Delegado y/o Subdelegado o, en su caso, el Comisario Público Propietario y/o Suplente del sector correspondiente participará en el Comité en calidad de Órgano de Vigilancia de la Institución</a:t>
            </a:r>
            <a:r>
              <a:rPr lang="es-MX" sz="16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.</a:t>
            </a:r>
            <a:endParaRPr lang="es-MX" sz="1600" dirty="0">
              <a:effectLst/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4797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COCODI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460375" y="749061"/>
            <a:ext cx="7256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60375" y="892250"/>
            <a:ext cx="8134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latin typeface="HelveticaNeueLT Std Lt" panose="020B0403020202020204" pitchFamily="34" charset="0"/>
              </a:rPr>
              <a:t>Invitados</a:t>
            </a:r>
          </a:p>
          <a:p>
            <a:pPr marL="36000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HelveticaNeueLT Std Lt" panose="020B0403020202020204" pitchFamily="34" charset="0"/>
              </a:rPr>
              <a:t>Los responsables de las áreas de la Institución competentes de los asuntos a tratar.</a:t>
            </a:r>
          </a:p>
          <a:p>
            <a:pPr marL="36000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HelveticaNeueLT Std Lt" panose="020B0403020202020204" pitchFamily="34" charset="0"/>
              </a:rPr>
              <a:t>El representante de la UCEGPE </a:t>
            </a:r>
            <a:r>
              <a:rPr lang="es-MX" sz="1500" dirty="0">
                <a:latin typeface="HelveticaNeueLT Std Lt" panose="020B0403020202020204" pitchFamily="34" charset="0"/>
              </a:rPr>
              <a:t>(Departamento de Contralorías Internas de Dependencias y Entidades de la Contraloría General)</a:t>
            </a:r>
            <a:r>
              <a:rPr lang="es-MX" sz="1600" dirty="0">
                <a:latin typeface="HelveticaNeueLT Std Lt" panose="020B0403020202020204" pitchFamily="34" charset="0"/>
              </a:rPr>
              <a:t>, designado por su Titular.</a:t>
            </a:r>
          </a:p>
          <a:p>
            <a:pPr marL="36000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HelveticaNeueLT Std Lt" panose="020B0403020202020204" pitchFamily="34" charset="0"/>
              </a:rPr>
              <a:t>Los Enlaces del Sistema de Control Interno, de Administración de Riesgos y del Comité.</a:t>
            </a:r>
          </a:p>
        </p:txBody>
      </p:sp>
      <p:pic>
        <p:nvPicPr>
          <p:cNvPr id="4098" name="Picture 2" descr="Resultado de imagen para grupo de trab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1" y="3607369"/>
            <a:ext cx="2692532" cy="19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997434" y="5596597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cuarto, capitulo II, numeral 34, 35 y 36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0331263-0DCF-42B5-A08E-ADE9BF136111}"/>
              </a:ext>
            </a:extLst>
          </p:cNvPr>
          <p:cNvSpPr/>
          <p:nvPr/>
        </p:nvSpPr>
        <p:spPr>
          <a:xfrm>
            <a:off x="596348" y="3884674"/>
            <a:ext cx="5104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u="sng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Suplentes</a:t>
            </a:r>
            <a:endParaRPr lang="es-MX" sz="1600" dirty="0"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6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Los miembros propietarios podrán nombrar a sus respectivos suplentes de nivel jerárquico inmediato inferior</a:t>
            </a:r>
            <a:r>
              <a:rPr lang="es-MX" sz="1600" dirty="0">
                <a:latin typeface="HelveticaNeueLT Std Lt" panose="020B0403020202020204" pitchFamily="34" charset="0"/>
                <a:ea typeface="Times New Roman" panose="02020603050405020304" pitchFamily="18" charset="0"/>
              </a:rPr>
              <a:t>.</a:t>
            </a:r>
            <a:endParaRPr lang="es-MX" sz="1600" dirty="0">
              <a:effectLst/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4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586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Control Interno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375" y="102232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600" dirty="0">
                <a:latin typeface="HelveticaNeueLT Std Lt" panose="020B0403020202020204" pitchFamily="34" charset="0"/>
              </a:rPr>
              <a:t>Es el </a:t>
            </a:r>
            <a:r>
              <a:rPr lang="es-MX" sz="1600" b="1" dirty="0">
                <a:latin typeface="HelveticaNeueLT Std Lt" panose="020B0403020202020204" pitchFamily="34" charset="0"/>
              </a:rPr>
              <a:t>proceso efectuado</a:t>
            </a:r>
            <a:r>
              <a:rPr lang="es-MX" sz="1600" dirty="0">
                <a:latin typeface="HelveticaNeueLT Std Lt" panose="020B0403020202020204" pitchFamily="34" charset="0"/>
              </a:rPr>
              <a:t> por el </a:t>
            </a:r>
            <a:r>
              <a:rPr lang="es-MX" sz="1600" b="1" dirty="0">
                <a:latin typeface="HelveticaNeueLT Std Lt" panose="020B0403020202020204" pitchFamily="34" charset="0"/>
              </a:rPr>
              <a:t>Titular</a:t>
            </a:r>
            <a:r>
              <a:rPr lang="es-MX" sz="1600" dirty="0">
                <a:latin typeface="HelveticaNeueLT Std Lt" panose="020B0403020202020204" pitchFamily="34" charset="0"/>
              </a:rPr>
              <a:t> de la institución, </a:t>
            </a:r>
            <a:r>
              <a:rPr lang="es-MX" sz="1600" b="1" dirty="0">
                <a:latin typeface="HelveticaNeueLT Std Lt" panose="020B0403020202020204" pitchFamily="34" charset="0"/>
              </a:rPr>
              <a:t>la Administración</a:t>
            </a:r>
            <a:r>
              <a:rPr lang="es-MX" sz="1600" dirty="0">
                <a:latin typeface="HelveticaNeueLT Std Lt" panose="020B0403020202020204" pitchFamily="34" charset="0"/>
              </a:rPr>
              <a:t>, en su caso el Órgano de Gobierno, </a:t>
            </a:r>
            <a:r>
              <a:rPr lang="es-MX" sz="1600" b="1" dirty="0">
                <a:latin typeface="HelveticaNeueLT Std Lt" panose="020B0403020202020204" pitchFamily="34" charset="0"/>
              </a:rPr>
              <a:t>y los demás servidores públicos </a:t>
            </a:r>
            <a:r>
              <a:rPr lang="es-MX" sz="1600" dirty="0">
                <a:latin typeface="HelveticaNeueLT Std Lt" panose="020B0403020202020204" pitchFamily="34" charset="0"/>
              </a:rPr>
              <a:t>de una institución, </a:t>
            </a:r>
            <a:r>
              <a:rPr lang="es-MX" sz="1600" b="1" dirty="0">
                <a:latin typeface="HelveticaNeueLT Std Lt" panose="020B0403020202020204" pitchFamily="34" charset="0"/>
              </a:rPr>
              <a:t>con objeto de proporcionar una seguridad razonable</a:t>
            </a:r>
            <a:r>
              <a:rPr lang="es-MX" sz="1600" dirty="0">
                <a:latin typeface="HelveticaNeueLT Std Lt" panose="020B0403020202020204" pitchFamily="34" charset="0"/>
              </a:rPr>
              <a:t> sobre la consecución de las </a:t>
            </a:r>
            <a:r>
              <a:rPr lang="es-MX" sz="1600" b="1" dirty="0">
                <a:latin typeface="HelveticaNeueLT Std Lt" panose="020B0403020202020204" pitchFamily="34" charset="0"/>
              </a:rPr>
              <a:t>metas y objetivos </a:t>
            </a:r>
            <a:r>
              <a:rPr lang="es-MX" sz="1600" dirty="0">
                <a:latin typeface="HelveticaNeueLT Std Lt" panose="020B0403020202020204" pitchFamily="34" charset="0"/>
              </a:rPr>
              <a:t>institucionales y la salvaguarda de los recursos públicos, así como para prevenir actos contrarios a la integridad.</a:t>
            </a:r>
          </a:p>
          <a:p>
            <a:pPr marL="0" indent="0" algn="just">
              <a:buNone/>
            </a:pPr>
            <a:endParaRPr lang="es-MX" sz="1600" dirty="0">
              <a:latin typeface="HelveticaNeueLT Std Lt" panose="020B0403020202020204" pitchFamily="34" charset="0"/>
            </a:endParaRPr>
          </a:p>
          <a:p>
            <a:pPr marL="0" indent="0" algn="just">
              <a:buNone/>
            </a:pPr>
            <a:r>
              <a:rPr lang="es-MX" sz="1600" dirty="0">
                <a:latin typeface="HelveticaNeueLT Std Lt" panose="020B0403020202020204" pitchFamily="34" charset="0"/>
              </a:rPr>
              <a:t>El control interno incluye planes, métodos, programas, políticas y procedimientos utilizados para alcanzar el mandato, la misión, el plan estratégico, los objetivos y las metas institucionales. </a:t>
            </a:r>
          </a:p>
          <a:p>
            <a:pPr marL="0" indent="0" algn="just">
              <a:buNone/>
            </a:pPr>
            <a:endParaRPr lang="es-MX" sz="1600" dirty="0">
              <a:latin typeface="HelveticaNeueLT Std Lt" panose="020B0403020202020204" pitchFamily="34" charset="0"/>
            </a:endParaRPr>
          </a:p>
          <a:p>
            <a:pPr marL="0" indent="0" algn="just">
              <a:buNone/>
            </a:pPr>
            <a:r>
              <a:rPr lang="es-MX" sz="1600" dirty="0">
                <a:latin typeface="HelveticaNeueLT Std Lt" panose="020B0403020202020204" pitchFamily="34" charset="0"/>
              </a:rPr>
              <a:t>Asimismo, constituye la primera línea de defensa en la </a:t>
            </a:r>
            <a:r>
              <a:rPr lang="es-MX" sz="1600" b="1" dirty="0">
                <a:latin typeface="HelveticaNeueLT Std Lt" panose="020B0403020202020204" pitchFamily="34" charset="0"/>
              </a:rPr>
              <a:t>salvaguarda de los recursos públicos y la prevención</a:t>
            </a:r>
          </a:p>
          <a:p>
            <a:pPr marL="0" indent="0" algn="just">
              <a:buNone/>
            </a:pPr>
            <a:endParaRPr lang="es-ES" sz="1600" dirty="0">
              <a:latin typeface="HelveticaNeueLT Std Lt" panose="020B0403020202020204" pitchFamily="34" charset="0"/>
            </a:endParaRPr>
          </a:p>
          <a:p>
            <a:pPr marL="0" indent="0" algn="just">
              <a:buNone/>
            </a:pPr>
            <a:r>
              <a:rPr lang="es-ES" sz="1600" b="1" dirty="0">
                <a:latin typeface="HelveticaNeueLT Std Lt" panose="020B0403020202020204" pitchFamily="34" charset="0"/>
              </a:rPr>
              <a:t>Será responsabilidad </a:t>
            </a:r>
            <a:r>
              <a:rPr lang="es-ES" sz="1600" dirty="0">
                <a:latin typeface="HelveticaNeueLT Std Lt" panose="020B0403020202020204" pitchFamily="34" charset="0"/>
              </a:rPr>
              <a:t>del Órgano de Gobierno, del Titular y demás servidores públicos de la Institución, </a:t>
            </a:r>
            <a:r>
              <a:rPr lang="es-ES" sz="1600" u="sng" dirty="0">
                <a:latin typeface="HelveticaNeueLT Std Lt" panose="020B0403020202020204" pitchFamily="34" charset="0"/>
              </a:rPr>
              <a:t>establecer y actualizar el Sistema de Control Interno Institucional, evaluar y supervisar su funcionamiento, así como ordenar las acciones para su mejora continua.</a:t>
            </a:r>
            <a:r>
              <a:rPr lang="es-ES" sz="1600" dirty="0">
                <a:latin typeface="HelveticaNeueLT Std Lt" panose="020B0403020202020204" pitchFamily="34" charset="0"/>
              </a:rPr>
              <a:t> </a:t>
            </a:r>
            <a:endParaRPr lang="es-MX" sz="1600" dirty="0">
              <a:latin typeface="HelveticaNeueLT Std Lt" panose="020B0403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460375" y="749061"/>
            <a:ext cx="7256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6361611" y="5571558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primero, capitulo I, numeral 2, fracción XIII</a:t>
            </a:r>
          </a:p>
        </p:txBody>
      </p:sp>
    </p:spTree>
    <p:extLst>
      <p:ext uri="{BB962C8B-B14F-4D97-AF65-F5344CB8AC3E}">
        <p14:creationId xmlns:p14="http://schemas.microsoft.com/office/powerpoint/2010/main" val="31637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1783" y="883340"/>
            <a:ext cx="829887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buFont typeface="+mj-lt"/>
              <a:buAutoNum type="romanUcPeriod"/>
            </a:pP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Aprobar acuerdos del </a:t>
            </a:r>
            <a:r>
              <a:rPr lang="es-MX" sz="15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Sistema de Control Interno Institucional</a:t>
            </a: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504000" indent="-216000" algn="just">
              <a:buFont typeface="Wingdings" panose="05000000000000000000" pitchFamily="2" charset="2"/>
              <a:buChar char="§"/>
            </a:pP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Informe Anual </a:t>
            </a:r>
          </a:p>
          <a:p>
            <a:pPr marL="504000" indent="-216000" algn="just">
              <a:buFont typeface="Wingdings" panose="05000000000000000000" pitchFamily="2" charset="2"/>
              <a:buChar char="§"/>
            </a:pP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Cumplimiento de las acciones de mejora del PTCI, así como su reprogramación o replanteamiento.</a:t>
            </a:r>
          </a:p>
          <a:p>
            <a:pPr marL="504000" indent="-216000" algn="just">
              <a:buFont typeface="Wingdings" panose="05000000000000000000" pitchFamily="2" charset="2"/>
              <a:buChar char="§"/>
            </a:pP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Recomendaciones contenidas en el informe de Resultados del Titular del Órgano Fiscalizador.</a:t>
            </a:r>
          </a:p>
          <a:p>
            <a:pPr marL="504000" indent="-216000" algn="just">
              <a:buFont typeface="Wingdings" panose="05000000000000000000" pitchFamily="2" charset="2"/>
              <a:buChar char="§"/>
            </a:pP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Atención en tiempo y forma de las recomendaciones y observaciones de instancias de fiscalización y vigilancia.</a:t>
            </a:r>
          </a:p>
          <a:p>
            <a:pPr marL="288000" algn="just"/>
            <a:endParaRPr lang="es-MX" sz="800" dirty="0">
              <a:solidFill>
                <a:schemeClr val="tx1">
                  <a:lumMod val="85000"/>
                  <a:lumOff val="15000"/>
                </a:schemeClr>
              </a:solidFill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  <a:p>
            <a:pPr marL="36000" algn="just"/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II.    Aprobar acuerdos de la </a:t>
            </a:r>
            <a:r>
              <a:rPr lang="es-MX" sz="15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Administración de Riesgos Institucional</a:t>
            </a: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504000" indent="-180000" algn="just">
              <a:buFont typeface="Wingdings" panose="05000000000000000000" pitchFamily="2" charset="2"/>
              <a:buChar char="§"/>
            </a:pP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Revisión del PTAR, así como, actualizaciones.</a:t>
            </a:r>
          </a:p>
          <a:p>
            <a:pPr marL="504000" indent="-180000" algn="just">
              <a:buFont typeface="Wingdings" panose="05000000000000000000" pitchFamily="2" charset="2"/>
              <a:buChar char="§"/>
            </a:pP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Reporte de Avances Trimestral del PTAR.</a:t>
            </a:r>
          </a:p>
          <a:p>
            <a:pPr marL="504000" indent="-180000" algn="just">
              <a:buFont typeface="Wingdings" panose="05000000000000000000" pitchFamily="2" charset="2"/>
              <a:buChar char="§"/>
            </a:pP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Análisis del resultado anual del comportamiento de los riesgos</a:t>
            </a:r>
          </a:p>
          <a:p>
            <a:pPr marL="504000" indent="-180000" algn="just">
              <a:buFont typeface="Wingdings" panose="05000000000000000000" pitchFamily="2" charset="2"/>
              <a:buChar char="§"/>
            </a:pP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Recurrencia de las observaciones de las auditorías y revisiones.</a:t>
            </a:r>
          </a:p>
          <a:p>
            <a:pPr marL="540000" algn="just"/>
            <a:endParaRPr lang="es-MX" sz="800" dirty="0">
              <a:solidFill>
                <a:schemeClr val="tx1">
                  <a:lumMod val="85000"/>
                  <a:lumOff val="15000"/>
                </a:schemeClr>
              </a:solidFill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  <a:p>
            <a:pPr marL="468000" indent="-432000" algn="just"/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III.   Aprobar acuerdos para fortalecer el </a:t>
            </a:r>
            <a:r>
              <a:rPr lang="es-MX" sz="15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desempeño institucional</a:t>
            </a: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, particularmente en el análisis del cumplimiento de los programas presupuestarios, comportamiento financiero, evaluación del cumplimiento de las metas y objetivos y revisión del cumplimiento de los programas.</a:t>
            </a:r>
          </a:p>
          <a:p>
            <a:pPr algn="just"/>
            <a:endParaRPr lang="es-MX" sz="800" dirty="0">
              <a:solidFill>
                <a:schemeClr val="tx1">
                  <a:lumMod val="85000"/>
                  <a:lumOff val="15000"/>
                </a:schemeClr>
              </a:solidFill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IV.    Aprobar acuerdos para atender las </a:t>
            </a:r>
            <a:r>
              <a:rPr lang="es-MX" sz="15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debilidades de control detectadas.</a:t>
            </a:r>
          </a:p>
          <a:p>
            <a:pPr algn="just"/>
            <a:endParaRPr lang="es-MX" sz="800" dirty="0">
              <a:solidFill>
                <a:schemeClr val="tx1">
                  <a:lumMod val="85000"/>
                  <a:lumOff val="15000"/>
                </a:schemeClr>
              </a:solidFill>
              <a:latin typeface="HelveticaNeueLT Std Lt" panose="020B04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V.     Aprobar el calendario de las </a:t>
            </a:r>
            <a:r>
              <a:rPr lang="es-MX" sz="15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sesiones ordinarias</a:t>
            </a: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anose="020B0403020202020204" pitchFamily="34" charset="0"/>
                <a:ea typeface="Times New Roman" panose="02020603050405020304" pitchFamily="18" charset="0"/>
              </a:rPr>
              <a:t>.</a:t>
            </a:r>
            <a:endParaRPr lang="es-MX" sz="15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04797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Atribuciones del COCODI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460375" y="749061"/>
            <a:ext cx="7256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5918266" y="5504979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cuarto, capitulo III, numeral 37</a:t>
            </a:r>
          </a:p>
        </p:txBody>
      </p:sp>
    </p:spTree>
    <p:extLst>
      <p:ext uri="{BB962C8B-B14F-4D97-AF65-F5344CB8AC3E}">
        <p14:creationId xmlns:p14="http://schemas.microsoft.com/office/powerpoint/2010/main" val="574837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42789568"/>
              </p:ext>
            </p:extLst>
          </p:nvPr>
        </p:nvGraphicFramePr>
        <p:xfrm>
          <a:off x="383274" y="1010191"/>
          <a:ext cx="8360507" cy="464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echa abajo 1"/>
          <p:cNvSpPr/>
          <p:nvPr/>
        </p:nvSpPr>
        <p:spPr>
          <a:xfrm>
            <a:off x="1078173" y="5732061"/>
            <a:ext cx="518615" cy="327545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6"/>
          <p:cNvCxnSpPr/>
          <p:nvPr/>
        </p:nvCxnSpPr>
        <p:spPr>
          <a:xfrm>
            <a:off x="959931" y="688458"/>
            <a:ext cx="7256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015022" y="257571"/>
            <a:ext cx="7097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Proceso para llevar a cabo las Sesiones de COCODI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19423" y="5638086"/>
            <a:ext cx="357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II, numeral 38, Fracciones III y VI, y Titulo cuarto, capitulo III, numeral 38 al 41</a:t>
            </a:r>
          </a:p>
        </p:txBody>
      </p:sp>
    </p:spTree>
    <p:extLst>
      <p:ext uri="{BB962C8B-B14F-4D97-AF65-F5344CB8AC3E}">
        <p14:creationId xmlns:p14="http://schemas.microsoft.com/office/powerpoint/2010/main" val="937804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00091142"/>
              </p:ext>
            </p:extLst>
          </p:nvPr>
        </p:nvGraphicFramePr>
        <p:xfrm>
          <a:off x="383274" y="1318372"/>
          <a:ext cx="8360507" cy="44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15022" y="257571"/>
            <a:ext cx="7097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Proceso para llevar a cabo las Sesiones de COCODI</a:t>
            </a:r>
          </a:p>
        </p:txBody>
      </p:sp>
      <p:sp>
        <p:nvSpPr>
          <p:cNvPr id="6" name="Flecha abajo 5"/>
          <p:cNvSpPr/>
          <p:nvPr/>
        </p:nvSpPr>
        <p:spPr>
          <a:xfrm>
            <a:off x="2497540" y="948256"/>
            <a:ext cx="518615" cy="327545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6"/>
          <p:cNvCxnSpPr/>
          <p:nvPr/>
        </p:nvCxnSpPr>
        <p:spPr>
          <a:xfrm>
            <a:off x="855427" y="760127"/>
            <a:ext cx="7256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8E8E9A25-A568-476A-8EC3-E866715708C5}"/>
              </a:ext>
            </a:extLst>
          </p:cNvPr>
          <p:cNvSpPr txBox="1"/>
          <p:nvPr/>
        </p:nvSpPr>
        <p:spPr>
          <a:xfrm>
            <a:off x="4961614" y="5539628"/>
            <a:ext cx="357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II, numeral 38, Fracciones III y VI, y Titulo cuarto, capitulo III, numeral 38 al 41</a:t>
            </a:r>
          </a:p>
        </p:txBody>
      </p:sp>
    </p:spTree>
    <p:extLst>
      <p:ext uri="{BB962C8B-B14F-4D97-AF65-F5344CB8AC3E}">
        <p14:creationId xmlns:p14="http://schemas.microsoft.com/office/powerpoint/2010/main" val="1640987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17" y="4633105"/>
            <a:ext cx="1673965" cy="135902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4797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Sesiones del COCODI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81897" y="5504979"/>
            <a:ext cx="331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II, numeral 28 y Titulo cuarto, capitulo IV, sección I, numeral 42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460375" y="749061"/>
            <a:ext cx="7256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613954" y="1026830"/>
            <a:ext cx="80728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HelveticaNeueLT Std Lt" panose="020B0403020202020204" pitchFamily="34" charset="0"/>
              </a:rPr>
              <a:t>El Comité sesionará de forma:</a:t>
            </a:r>
          </a:p>
          <a:p>
            <a:endParaRPr lang="es-MX" sz="800" dirty="0">
              <a:latin typeface="HelveticaNeueLT Std Lt" panose="020B0403020202020204" pitchFamily="34" charset="0"/>
            </a:endParaRPr>
          </a:p>
          <a:p>
            <a:pPr lvl="0" algn="just"/>
            <a:r>
              <a:rPr lang="es-MX" b="1" u="sng" dirty="0">
                <a:latin typeface="HelveticaNeueLT Std Lt" panose="020B0403020202020204" pitchFamily="34" charset="0"/>
              </a:rPr>
              <a:t>Ordinaria:</a:t>
            </a:r>
            <a:r>
              <a:rPr lang="es-MX" b="1" dirty="0">
                <a:latin typeface="HelveticaNeueLT Std Lt" panose="020B0403020202020204" pitchFamily="34" charset="0"/>
              </a:rPr>
              <a:t> </a:t>
            </a:r>
            <a:r>
              <a:rPr lang="es-ES" dirty="0">
                <a:latin typeface="HelveticaNeueLT Std Lt" panose="020B0403020202020204" pitchFamily="34" charset="0"/>
              </a:rPr>
              <a:t>Cuatro sesiones al año, debiendo celebrarse dentro del trimestre posterior al que se reporta, procurando se lleven a cabo </a:t>
            </a:r>
            <a:r>
              <a:rPr lang="es-ES" b="1" dirty="0">
                <a:latin typeface="HelveticaNeueLT Std Lt" panose="020B0403020202020204" pitchFamily="34" charset="0"/>
              </a:rPr>
              <a:t>durante el mes inmediato posterior a la conclusión de cada trimestre</a:t>
            </a:r>
            <a:r>
              <a:rPr lang="es-ES" dirty="0">
                <a:latin typeface="HelveticaNeueLT Std Lt" panose="020B0403020202020204" pitchFamily="34" charset="0"/>
              </a:rPr>
              <a:t>.</a:t>
            </a:r>
          </a:p>
          <a:p>
            <a:pPr algn="just"/>
            <a:endParaRPr lang="es-MX" sz="1400" dirty="0">
              <a:latin typeface="HelveticaNeueLT Std Lt" panose="020B0403020202020204" pitchFamily="34" charset="0"/>
            </a:endParaRPr>
          </a:p>
          <a:p>
            <a:pPr algn="just"/>
            <a:endParaRPr lang="es-MX" sz="1400" dirty="0">
              <a:latin typeface="HelveticaNeueLT Std Lt" panose="020B0403020202020204" pitchFamily="34" charset="0"/>
            </a:endParaRPr>
          </a:p>
          <a:p>
            <a:pPr algn="just"/>
            <a:endParaRPr lang="es-MX" sz="1400" dirty="0">
              <a:latin typeface="HelveticaNeueLT Std Lt" panose="020B0403020202020204" pitchFamily="34" charset="0"/>
            </a:endParaRPr>
          </a:p>
          <a:p>
            <a:pPr algn="just"/>
            <a:endParaRPr lang="es-MX" sz="1400" dirty="0">
              <a:latin typeface="HelveticaNeueLT Std Lt" panose="020B0403020202020204" pitchFamily="34" charset="0"/>
            </a:endParaRPr>
          </a:p>
          <a:p>
            <a:pPr algn="just"/>
            <a:endParaRPr lang="es-MX" sz="1400" dirty="0">
              <a:latin typeface="HelveticaNeueLT Std Lt" panose="020B0403020202020204" pitchFamily="34" charset="0"/>
            </a:endParaRPr>
          </a:p>
          <a:p>
            <a:pPr algn="just"/>
            <a:endParaRPr lang="es-MX" sz="1400" dirty="0">
              <a:latin typeface="HelveticaNeueLT Std Lt" panose="020B0403020202020204" pitchFamily="34" charset="0"/>
            </a:endParaRPr>
          </a:p>
          <a:p>
            <a:pPr algn="just"/>
            <a:endParaRPr lang="es-MX" sz="1400" dirty="0">
              <a:latin typeface="HelveticaNeueLT Std Lt" panose="020B0403020202020204" pitchFamily="34" charset="0"/>
            </a:endParaRPr>
          </a:p>
          <a:p>
            <a:pPr algn="just"/>
            <a:endParaRPr lang="es-MX" sz="1400" dirty="0">
              <a:latin typeface="HelveticaNeueLT Std Lt" panose="020B0403020202020204" pitchFamily="34" charset="0"/>
            </a:endParaRPr>
          </a:p>
          <a:p>
            <a:pPr algn="just"/>
            <a:endParaRPr lang="es-MX" sz="1200" dirty="0">
              <a:latin typeface="HelveticaNeueLT Std Lt" panose="020B0403020202020204" pitchFamily="34" charset="0"/>
            </a:endParaRPr>
          </a:p>
          <a:p>
            <a:pPr lvl="0" algn="just"/>
            <a:r>
              <a:rPr lang="es-MX" b="1" u="sng" dirty="0">
                <a:latin typeface="HelveticaNeueLT Std Lt" panose="020B0403020202020204" pitchFamily="34" charset="0"/>
              </a:rPr>
              <a:t>Extraordinaria:</a:t>
            </a:r>
            <a:r>
              <a:rPr lang="es-MX" b="1" dirty="0">
                <a:latin typeface="HelveticaNeueLT Std Lt" panose="020B0403020202020204" pitchFamily="34" charset="0"/>
              </a:rPr>
              <a:t> </a:t>
            </a:r>
            <a:r>
              <a:rPr lang="es-ES" dirty="0">
                <a:latin typeface="HelveticaNeueLT Std Lt" panose="020B0403020202020204" pitchFamily="34" charset="0"/>
              </a:rPr>
              <a:t>Las veces que sea necesario, dependiendo de la importancia, urgencia o falta de atención de asuntos específicos</a:t>
            </a:r>
          </a:p>
          <a:p>
            <a:endParaRPr lang="es-MX" dirty="0">
              <a:latin typeface="HelveticaNeueLT Std Lt" panose="020B0403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12372"/>
              </p:ext>
            </p:extLst>
          </p:nvPr>
        </p:nvGraphicFramePr>
        <p:xfrm>
          <a:off x="1116875" y="2377015"/>
          <a:ext cx="689065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499">
                  <a:extLst>
                    <a:ext uri="{9D8B030D-6E8A-4147-A177-3AD203B41FA5}">
                      <a16:colId xmlns:a16="http://schemas.microsoft.com/office/drawing/2014/main" val="1866901791"/>
                    </a:ext>
                  </a:extLst>
                </a:gridCol>
                <a:gridCol w="2570946">
                  <a:extLst>
                    <a:ext uri="{9D8B030D-6E8A-4147-A177-3AD203B41FA5}">
                      <a16:colId xmlns:a16="http://schemas.microsoft.com/office/drawing/2014/main" val="2834774013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495638353"/>
                    </a:ext>
                  </a:extLst>
                </a:gridCol>
                <a:gridCol w="1115059">
                  <a:extLst>
                    <a:ext uri="{9D8B030D-6E8A-4147-A177-3AD203B41FA5}">
                      <a16:colId xmlns:a16="http://schemas.microsoft.com/office/drawing/2014/main" val="2666012184"/>
                    </a:ext>
                  </a:extLst>
                </a:gridCol>
                <a:gridCol w="1118690">
                  <a:extLst>
                    <a:ext uri="{9D8B030D-6E8A-4147-A177-3AD203B41FA5}">
                      <a16:colId xmlns:a16="http://schemas.microsoft.com/office/drawing/2014/main" val="4239727571"/>
                    </a:ext>
                  </a:extLst>
                </a:gridCol>
              </a:tblGrid>
              <a:tr h="45984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Número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 de sesión</a:t>
                      </a:r>
                      <a:endParaRPr lang="es-MX" sz="1400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Periodo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 a informar</a:t>
                      </a:r>
                      <a:endParaRPr lang="es-MX" sz="1400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A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 realizarse en:</a:t>
                      </a:r>
                    </a:p>
                    <a:p>
                      <a:pPr algn="ctr"/>
                      <a:r>
                        <a:rPr lang="es-MX" sz="1400" baseline="0" dirty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(ejercicio actual)</a:t>
                      </a:r>
                      <a:endParaRPr lang="es-MX" sz="1400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325408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Primera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4to.</a:t>
                      </a:r>
                      <a:r>
                        <a:rPr lang="es-MX" sz="1400" baseline="0" dirty="0">
                          <a:latin typeface="HelveticaNeueLT Std Lt" panose="020B0403020202020204" pitchFamily="34" charset="0"/>
                        </a:rPr>
                        <a:t> Trimestre ejercicio anterior</a:t>
                      </a:r>
                      <a:endParaRPr lang="es-MX" sz="1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Enero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Febrero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Marzo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51151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Segunda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1er.</a:t>
                      </a:r>
                      <a:r>
                        <a:rPr lang="es-MX" sz="1400" baseline="0" dirty="0">
                          <a:latin typeface="HelveticaNeueLT Std Lt" panose="020B0403020202020204" pitchFamily="34" charset="0"/>
                        </a:rPr>
                        <a:t> Trimestre ejercicio actual</a:t>
                      </a:r>
                      <a:endParaRPr lang="es-MX" sz="1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Abril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Mayo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Junio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47688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Tercera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2do.</a:t>
                      </a:r>
                      <a:r>
                        <a:rPr lang="es-MX" sz="1400" baseline="0" dirty="0">
                          <a:latin typeface="HelveticaNeueLT Std Lt" panose="020B0403020202020204" pitchFamily="34" charset="0"/>
                        </a:rPr>
                        <a:t> Trimestre ejercicio actual</a:t>
                      </a:r>
                      <a:endParaRPr lang="es-MX" sz="1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Julio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Agosto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Septiembre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12612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Cuarta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3er.</a:t>
                      </a:r>
                      <a:r>
                        <a:rPr lang="es-MX" sz="1400" baseline="0" dirty="0">
                          <a:latin typeface="HelveticaNeueLT Std Lt" panose="020B0403020202020204" pitchFamily="34" charset="0"/>
                        </a:rPr>
                        <a:t> Trimestre ejercicio actual</a:t>
                      </a:r>
                      <a:endParaRPr lang="es-MX" sz="1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Octubre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Noviembre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HelveticaNeueLT Std Lt" panose="020B0403020202020204" pitchFamily="34" charset="0"/>
                        </a:rPr>
                        <a:t>Diciembre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167936"/>
                  </a:ext>
                </a:extLst>
              </a:tr>
            </a:tbl>
          </a:graphicData>
        </a:graphic>
      </p:graphicFrame>
      <p:sp>
        <p:nvSpPr>
          <p:cNvPr id="4" name="AutoShape 2" descr="Resultado de imagen para grupo de traba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37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02"/>
          <p:cNvGrpSpPr>
            <a:grpSpLocks/>
          </p:cNvGrpSpPr>
          <p:nvPr/>
        </p:nvGrpSpPr>
        <p:grpSpPr bwMode="auto">
          <a:xfrm>
            <a:off x="2645085" y="1360884"/>
            <a:ext cx="3901003" cy="3929380"/>
            <a:chOff x="3854" y="-4927"/>
            <a:chExt cx="4465" cy="4423"/>
          </a:xfrm>
        </p:grpSpPr>
        <p:grpSp>
          <p:nvGrpSpPr>
            <p:cNvPr id="7" name="Group 603"/>
            <p:cNvGrpSpPr>
              <a:grpSpLocks/>
            </p:cNvGrpSpPr>
            <p:nvPr/>
          </p:nvGrpSpPr>
          <p:grpSpPr bwMode="auto">
            <a:xfrm>
              <a:off x="3854" y="-4927"/>
              <a:ext cx="2182" cy="2182"/>
              <a:chOff x="3854" y="-4927"/>
              <a:chExt cx="2182" cy="2182"/>
            </a:xfrm>
          </p:grpSpPr>
          <p:sp>
            <p:nvSpPr>
              <p:cNvPr id="36" name="Freeform 604"/>
              <p:cNvSpPr>
                <a:spLocks/>
              </p:cNvSpPr>
              <p:nvPr/>
            </p:nvSpPr>
            <p:spPr bwMode="auto">
              <a:xfrm>
                <a:off x="3854" y="-4927"/>
                <a:ext cx="2182" cy="2182"/>
              </a:xfrm>
              <a:custGeom>
                <a:avLst/>
                <a:gdLst>
                  <a:gd name="T0" fmla="+- 0 6037 3854"/>
                  <a:gd name="T1" fmla="*/ T0 w 2182"/>
                  <a:gd name="T2" fmla="+- 0 -4927 -4927"/>
                  <a:gd name="T3" fmla="*/ -4927 h 2182"/>
                  <a:gd name="T4" fmla="+- 0 5858 3854"/>
                  <a:gd name="T5" fmla="*/ T4 w 2182"/>
                  <a:gd name="T6" fmla="+- 0 -4920 -4927"/>
                  <a:gd name="T7" fmla="*/ -4920 h 2182"/>
                  <a:gd name="T8" fmla="+- 0 5683 3854"/>
                  <a:gd name="T9" fmla="*/ T8 w 2182"/>
                  <a:gd name="T10" fmla="+- 0 -4898 -4927"/>
                  <a:gd name="T11" fmla="*/ -4898 h 2182"/>
                  <a:gd name="T12" fmla="+- 0 5512 3854"/>
                  <a:gd name="T13" fmla="*/ T12 w 2182"/>
                  <a:gd name="T14" fmla="+- 0 -4863 -4927"/>
                  <a:gd name="T15" fmla="*/ -4863 h 2182"/>
                  <a:gd name="T16" fmla="+- 0 5347 3854"/>
                  <a:gd name="T17" fmla="*/ T16 w 2182"/>
                  <a:gd name="T18" fmla="+- 0 -4816 -4927"/>
                  <a:gd name="T19" fmla="*/ -4816 h 2182"/>
                  <a:gd name="T20" fmla="+- 0 5187 3854"/>
                  <a:gd name="T21" fmla="*/ T20 w 2182"/>
                  <a:gd name="T22" fmla="+- 0 -4755 -4927"/>
                  <a:gd name="T23" fmla="*/ -4755 h 2182"/>
                  <a:gd name="T24" fmla="+- 0 5034 3854"/>
                  <a:gd name="T25" fmla="*/ T24 w 2182"/>
                  <a:gd name="T26" fmla="+- 0 -4683 -4927"/>
                  <a:gd name="T27" fmla="*/ -4683 h 2182"/>
                  <a:gd name="T28" fmla="+- 0 4887 3854"/>
                  <a:gd name="T29" fmla="*/ T28 w 2182"/>
                  <a:gd name="T30" fmla="+- 0 -4600 -4927"/>
                  <a:gd name="T31" fmla="*/ -4600 h 2182"/>
                  <a:gd name="T32" fmla="+- 0 4748 3854"/>
                  <a:gd name="T33" fmla="*/ T32 w 2182"/>
                  <a:gd name="T34" fmla="+- 0 -4506 -4927"/>
                  <a:gd name="T35" fmla="*/ -4506 h 2182"/>
                  <a:gd name="T36" fmla="+- 0 4616 3854"/>
                  <a:gd name="T37" fmla="*/ T36 w 2182"/>
                  <a:gd name="T38" fmla="+- 0 -4402 -4927"/>
                  <a:gd name="T39" fmla="*/ -4402 h 2182"/>
                  <a:gd name="T40" fmla="+- 0 4493 3854"/>
                  <a:gd name="T41" fmla="*/ T40 w 2182"/>
                  <a:gd name="T42" fmla="+- 0 -4288 -4927"/>
                  <a:gd name="T43" fmla="*/ -4288 h 2182"/>
                  <a:gd name="T44" fmla="+- 0 4380 3854"/>
                  <a:gd name="T45" fmla="*/ T44 w 2182"/>
                  <a:gd name="T46" fmla="+- 0 -4165 -4927"/>
                  <a:gd name="T47" fmla="*/ -4165 h 2182"/>
                  <a:gd name="T48" fmla="+- 0 4275 3854"/>
                  <a:gd name="T49" fmla="*/ T48 w 2182"/>
                  <a:gd name="T50" fmla="+- 0 -4033 -4927"/>
                  <a:gd name="T51" fmla="*/ -4033 h 2182"/>
                  <a:gd name="T52" fmla="+- 0 4181 3854"/>
                  <a:gd name="T53" fmla="*/ T52 w 2182"/>
                  <a:gd name="T54" fmla="+- 0 -3894 -4927"/>
                  <a:gd name="T55" fmla="*/ -3894 h 2182"/>
                  <a:gd name="T56" fmla="+- 0 4098 3854"/>
                  <a:gd name="T57" fmla="*/ T56 w 2182"/>
                  <a:gd name="T58" fmla="+- 0 -3747 -4927"/>
                  <a:gd name="T59" fmla="*/ -3747 h 2182"/>
                  <a:gd name="T60" fmla="+- 0 4026 3854"/>
                  <a:gd name="T61" fmla="*/ T60 w 2182"/>
                  <a:gd name="T62" fmla="+- 0 -3594 -4927"/>
                  <a:gd name="T63" fmla="*/ -3594 h 2182"/>
                  <a:gd name="T64" fmla="+- 0 3965 3854"/>
                  <a:gd name="T65" fmla="*/ T64 w 2182"/>
                  <a:gd name="T66" fmla="+- 0 -3434 -4927"/>
                  <a:gd name="T67" fmla="*/ -3434 h 2182"/>
                  <a:gd name="T68" fmla="+- 0 3918 3854"/>
                  <a:gd name="T69" fmla="*/ T68 w 2182"/>
                  <a:gd name="T70" fmla="+- 0 -3269 -4927"/>
                  <a:gd name="T71" fmla="*/ -3269 h 2182"/>
                  <a:gd name="T72" fmla="+- 0 3883 3854"/>
                  <a:gd name="T73" fmla="*/ T72 w 2182"/>
                  <a:gd name="T74" fmla="+- 0 -3099 -4927"/>
                  <a:gd name="T75" fmla="*/ -3099 h 2182"/>
                  <a:gd name="T76" fmla="+- 0 3861 3854"/>
                  <a:gd name="T77" fmla="*/ T76 w 2182"/>
                  <a:gd name="T78" fmla="+- 0 -2923 -4927"/>
                  <a:gd name="T79" fmla="*/ -2923 h 2182"/>
                  <a:gd name="T80" fmla="+- 0 3854 3854"/>
                  <a:gd name="T81" fmla="*/ T80 w 2182"/>
                  <a:gd name="T82" fmla="+- 0 -2744 -4927"/>
                  <a:gd name="T83" fmla="*/ -2744 h 2182"/>
                  <a:gd name="T84" fmla="+- 0 6037 3854"/>
                  <a:gd name="T85" fmla="*/ T84 w 2182"/>
                  <a:gd name="T86" fmla="+- 0 -2744 -4927"/>
                  <a:gd name="T87" fmla="*/ -2744 h 2182"/>
                  <a:gd name="T88" fmla="+- 0 6037 3854"/>
                  <a:gd name="T89" fmla="*/ T88 w 2182"/>
                  <a:gd name="T90" fmla="+- 0 -4927 -4927"/>
                  <a:gd name="T91" fmla="*/ -4927 h 21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182" h="2182">
                    <a:moveTo>
                      <a:pt x="2183" y="0"/>
                    </a:moveTo>
                    <a:lnTo>
                      <a:pt x="2004" y="7"/>
                    </a:lnTo>
                    <a:lnTo>
                      <a:pt x="1829" y="29"/>
                    </a:lnTo>
                    <a:lnTo>
                      <a:pt x="1658" y="64"/>
                    </a:lnTo>
                    <a:lnTo>
                      <a:pt x="1493" y="111"/>
                    </a:lnTo>
                    <a:lnTo>
                      <a:pt x="1333" y="172"/>
                    </a:lnTo>
                    <a:lnTo>
                      <a:pt x="1180" y="244"/>
                    </a:lnTo>
                    <a:lnTo>
                      <a:pt x="1033" y="327"/>
                    </a:lnTo>
                    <a:lnTo>
                      <a:pt x="894" y="421"/>
                    </a:lnTo>
                    <a:lnTo>
                      <a:pt x="762" y="525"/>
                    </a:lnTo>
                    <a:lnTo>
                      <a:pt x="639" y="639"/>
                    </a:lnTo>
                    <a:lnTo>
                      <a:pt x="526" y="762"/>
                    </a:lnTo>
                    <a:lnTo>
                      <a:pt x="421" y="894"/>
                    </a:lnTo>
                    <a:lnTo>
                      <a:pt x="327" y="1033"/>
                    </a:lnTo>
                    <a:lnTo>
                      <a:pt x="244" y="1180"/>
                    </a:lnTo>
                    <a:lnTo>
                      <a:pt x="172" y="1333"/>
                    </a:lnTo>
                    <a:lnTo>
                      <a:pt x="111" y="1493"/>
                    </a:lnTo>
                    <a:lnTo>
                      <a:pt x="64" y="1658"/>
                    </a:lnTo>
                    <a:lnTo>
                      <a:pt x="29" y="1828"/>
                    </a:lnTo>
                    <a:lnTo>
                      <a:pt x="7" y="2004"/>
                    </a:lnTo>
                    <a:lnTo>
                      <a:pt x="0" y="2183"/>
                    </a:lnTo>
                    <a:lnTo>
                      <a:pt x="2183" y="2183"/>
                    </a:lnTo>
                    <a:lnTo>
                      <a:pt x="2183" y="0"/>
                    </a:lnTo>
                  </a:path>
                </a:pathLst>
              </a:custGeom>
              <a:solidFill>
                <a:srgbClr val="EC7C30">
                  <a:alpha val="9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8" name="Group 605"/>
            <p:cNvGrpSpPr>
              <a:grpSpLocks/>
            </p:cNvGrpSpPr>
            <p:nvPr/>
          </p:nvGrpSpPr>
          <p:grpSpPr bwMode="auto">
            <a:xfrm>
              <a:off x="3854" y="-4927"/>
              <a:ext cx="2182" cy="2182"/>
              <a:chOff x="3854" y="-4927"/>
              <a:chExt cx="2182" cy="2182"/>
            </a:xfrm>
          </p:grpSpPr>
          <p:sp>
            <p:nvSpPr>
              <p:cNvPr id="35" name="Freeform 606"/>
              <p:cNvSpPr>
                <a:spLocks/>
              </p:cNvSpPr>
              <p:nvPr/>
            </p:nvSpPr>
            <p:spPr bwMode="auto">
              <a:xfrm>
                <a:off x="3854" y="-4927"/>
                <a:ext cx="2182" cy="2182"/>
              </a:xfrm>
              <a:custGeom>
                <a:avLst/>
                <a:gdLst>
                  <a:gd name="T0" fmla="+- 0 3854 3854"/>
                  <a:gd name="T1" fmla="*/ T0 w 2182"/>
                  <a:gd name="T2" fmla="+- 0 -2744 -4927"/>
                  <a:gd name="T3" fmla="*/ -2744 h 2182"/>
                  <a:gd name="T4" fmla="+- 0 3861 3854"/>
                  <a:gd name="T5" fmla="*/ T4 w 2182"/>
                  <a:gd name="T6" fmla="+- 0 -2923 -4927"/>
                  <a:gd name="T7" fmla="*/ -2923 h 2182"/>
                  <a:gd name="T8" fmla="+- 0 3883 3854"/>
                  <a:gd name="T9" fmla="*/ T8 w 2182"/>
                  <a:gd name="T10" fmla="+- 0 -3099 -4927"/>
                  <a:gd name="T11" fmla="*/ -3099 h 2182"/>
                  <a:gd name="T12" fmla="+- 0 3918 3854"/>
                  <a:gd name="T13" fmla="*/ T12 w 2182"/>
                  <a:gd name="T14" fmla="+- 0 -3269 -4927"/>
                  <a:gd name="T15" fmla="*/ -3269 h 2182"/>
                  <a:gd name="T16" fmla="+- 0 3965 3854"/>
                  <a:gd name="T17" fmla="*/ T16 w 2182"/>
                  <a:gd name="T18" fmla="+- 0 -3434 -4927"/>
                  <a:gd name="T19" fmla="*/ -3434 h 2182"/>
                  <a:gd name="T20" fmla="+- 0 4026 3854"/>
                  <a:gd name="T21" fmla="*/ T20 w 2182"/>
                  <a:gd name="T22" fmla="+- 0 -3594 -4927"/>
                  <a:gd name="T23" fmla="*/ -3594 h 2182"/>
                  <a:gd name="T24" fmla="+- 0 4098 3854"/>
                  <a:gd name="T25" fmla="*/ T24 w 2182"/>
                  <a:gd name="T26" fmla="+- 0 -3747 -4927"/>
                  <a:gd name="T27" fmla="*/ -3747 h 2182"/>
                  <a:gd name="T28" fmla="+- 0 4181 3854"/>
                  <a:gd name="T29" fmla="*/ T28 w 2182"/>
                  <a:gd name="T30" fmla="+- 0 -3894 -4927"/>
                  <a:gd name="T31" fmla="*/ -3894 h 2182"/>
                  <a:gd name="T32" fmla="+- 0 4275 3854"/>
                  <a:gd name="T33" fmla="*/ T32 w 2182"/>
                  <a:gd name="T34" fmla="+- 0 -4033 -4927"/>
                  <a:gd name="T35" fmla="*/ -4033 h 2182"/>
                  <a:gd name="T36" fmla="+- 0 4380 3854"/>
                  <a:gd name="T37" fmla="*/ T36 w 2182"/>
                  <a:gd name="T38" fmla="+- 0 -4165 -4927"/>
                  <a:gd name="T39" fmla="*/ -4165 h 2182"/>
                  <a:gd name="T40" fmla="+- 0 4493 3854"/>
                  <a:gd name="T41" fmla="*/ T40 w 2182"/>
                  <a:gd name="T42" fmla="+- 0 -4288 -4927"/>
                  <a:gd name="T43" fmla="*/ -4288 h 2182"/>
                  <a:gd name="T44" fmla="+- 0 4616 3854"/>
                  <a:gd name="T45" fmla="*/ T44 w 2182"/>
                  <a:gd name="T46" fmla="+- 0 -4402 -4927"/>
                  <a:gd name="T47" fmla="*/ -4402 h 2182"/>
                  <a:gd name="T48" fmla="+- 0 4748 3854"/>
                  <a:gd name="T49" fmla="*/ T48 w 2182"/>
                  <a:gd name="T50" fmla="+- 0 -4506 -4927"/>
                  <a:gd name="T51" fmla="*/ -4506 h 2182"/>
                  <a:gd name="T52" fmla="+- 0 4887 3854"/>
                  <a:gd name="T53" fmla="*/ T52 w 2182"/>
                  <a:gd name="T54" fmla="+- 0 -4600 -4927"/>
                  <a:gd name="T55" fmla="*/ -4600 h 2182"/>
                  <a:gd name="T56" fmla="+- 0 5034 3854"/>
                  <a:gd name="T57" fmla="*/ T56 w 2182"/>
                  <a:gd name="T58" fmla="+- 0 -4683 -4927"/>
                  <a:gd name="T59" fmla="*/ -4683 h 2182"/>
                  <a:gd name="T60" fmla="+- 0 5187 3854"/>
                  <a:gd name="T61" fmla="*/ T60 w 2182"/>
                  <a:gd name="T62" fmla="+- 0 -4755 -4927"/>
                  <a:gd name="T63" fmla="*/ -4755 h 2182"/>
                  <a:gd name="T64" fmla="+- 0 5347 3854"/>
                  <a:gd name="T65" fmla="*/ T64 w 2182"/>
                  <a:gd name="T66" fmla="+- 0 -4816 -4927"/>
                  <a:gd name="T67" fmla="*/ -4816 h 2182"/>
                  <a:gd name="T68" fmla="+- 0 5512 3854"/>
                  <a:gd name="T69" fmla="*/ T68 w 2182"/>
                  <a:gd name="T70" fmla="+- 0 -4863 -4927"/>
                  <a:gd name="T71" fmla="*/ -4863 h 2182"/>
                  <a:gd name="T72" fmla="+- 0 5683 3854"/>
                  <a:gd name="T73" fmla="*/ T72 w 2182"/>
                  <a:gd name="T74" fmla="+- 0 -4898 -4927"/>
                  <a:gd name="T75" fmla="*/ -4898 h 2182"/>
                  <a:gd name="T76" fmla="+- 0 5858 3854"/>
                  <a:gd name="T77" fmla="*/ T76 w 2182"/>
                  <a:gd name="T78" fmla="+- 0 -4920 -4927"/>
                  <a:gd name="T79" fmla="*/ -4920 h 2182"/>
                  <a:gd name="T80" fmla="+- 0 6037 3854"/>
                  <a:gd name="T81" fmla="*/ T80 w 2182"/>
                  <a:gd name="T82" fmla="+- 0 -4927 -4927"/>
                  <a:gd name="T83" fmla="*/ -4927 h 2182"/>
                  <a:gd name="T84" fmla="+- 0 6037 3854"/>
                  <a:gd name="T85" fmla="*/ T84 w 2182"/>
                  <a:gd name="T86" fmla="+- 0 -2744 -4927"/>
                  <a:gd name="T87" fmla="*/ -2744 h 2182"/>
                  <a:gd name="T88" fmla="+- 0 3854 3854"/>
                  <a:gd name="T89" fmla="*/ T88 w 2182"/>
                  <a:gd name="T90" fmla="+- 0 -2744 -4927"/>
                  <a:gd name="T91" fmla="*/ -2744 h 21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182" h="2182">
                    <a:moveTo>
                      <a:pt x="0" y="2183"/>
                    </a:moveTo>
                    <a:lnTo>
                      <a:pt x="7" y="2004"/>
                    </a:lnTo>
                    <a:lnTo>
                      <a:pt x="29" y="1828"/>
                    </a:lnTo>
                    <a:lnTo>
                      <a:pt x="64" y="1658"/>
                    </a:lnTo>
                    <a:lnTo>
                      <a:pt x="111" y="1493"/>
                    </a:lnTo>
                    <a:lnTo>
                      <a:pt x="172" y="1333"/>
                    </a:lnTo>
                    <a:lnTo>
                      <a:pt x="244" y="1180"/>
                    </a:lnTo>
                    <a:lnTo>
                      <a:pt x="327" y="1033"/>
                    </a:lnTo>
                    <a:lnTo>
                      <a:pt x="421" y="894"/>
                    </a:lnTo>
                    <a:lnTo>
                      <a:pt x="526" y="762"/>
                    </a:lnTo>
                    <a:lnTo>
                      <a:pt x="639" y="639"/>
                    </a:lnTo>
                    <a:lnTo>
                      <a:pt x="762" y="525"/>
                    </a:lnTo>
                    <a:lnTo>
                      <a:pt x="894" y="421"/>
                    </a:lnTo>
                    <a:lnTo>
                      <a:pt x="1033" y="327"/>
                    </a:lnTo>
                    <a:lnTo>
                      <a:pt x="1180" y="244"/>
                    </a:lnTo>
                    <a:lnTo>
                      <a:pt x="1333" y="172"/>
                    </a:lnTo>
                    <a:lnTo>
                      <a:pt x="1493" y="111"/>
                    </a:lnTo>
                    <a:lnTo>
                      <a:pt x="1658" y="64"/>
                    </a:lnTo>
                    <a:lnTo>
                      <a:pt x="1829" y="29"/>
                    </a:lnTo>
                    <a:lnTo>
                      <a:pt x="2004" y="7"/>
                    </a:lnTo>
                    <a:lnTo>
                      <a:pt x="2183" y="0"/>
                    </a:lnTo>
                    <a:lnTo>
                      <a:pt x="2183" y="2183"/>
                    </a:lnTo>
                    <a:lnTo>
                      <a:pt x="0" y="2183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6137" y="-4927"/>
              <a:ext cx="2182" cy="2182"/>
              <a:chOff x="6137" y="-4927"/>
              <a:chExt cx="2182" cy="2182"/>
            </a:xfrm>
          </p:grpSpPr>
          <p:sp>
            <p:nvSpPr>
              <p:cNvPr id="34" name="Freeform 608"/>
              <p:cNvSpPr>
                <a:spLocks/>
              </p:cNvSpPr>
              <p:nvPr/>
            </p:nvSpPr>
            <p:spPr bwMode="auto">
              <a:xfrm>
                <a:off x="6137" y="-4927"/>
                <a:ext cx="2182" cy="2182"/>
              </a:xfrm>
              <a:custGeom>
                <a:avLst/>
                <a:gdLst>
                  <a:gd name="T0" fmla="+- 0 6137 6137"/>
                  <a:gd name="T1" fmla="*/ T0 w 2182"/>
                  <a:gd name="T2" fmla="+- 0 -4927 -4927"/>
                  <a:gd name="T3" fmla="*/ -4927 h 2182"/>
                  <a:gd name="T4" fmla="+- 0 6137 6137"/>
                  <a:gd name="T5" fmla="*/ T4 w 2182"/>
                  <a:gd name="T6" fmla="+- 0 -2744 -4927"/>
                  <a:gd name="T7" fmla="*/ -2744 h 2182"/>
                  <a:gd name="T8" fmla="+- 0 8320 6137"/>
                  <a:gd name="T9" fmla="*/ T8 w 2182"/>
                  <a:gd name="T10" fmla="+- 0 -2744 -4927"/>
                  <a:gd name="T11" fmla="*/ -2744 h 2182"/>
                  <a:gd name="T12" fmla="+- 0 8313 6137"/>
                  <a:gd name="T13" fmla="*/ T12 w 2182"/>
                  <a:gd name="T14" fmla="+- 0 -2923 -4927"/>
                  <a:gd name="T15" fmla="*/ -2923 h 2182"/>
                  <a:gd name="T16" fmla="+- 0 8291 6137"/>
                  <a:gd name="T17" fmla="*/ T16 w 2182"/>
                  <a:gd name="T18" fmla="+- 0 -3099 -4927"/>
                  <a:gd name="T19" fmla="*/ -3099 h 2182"/>
                  <a:gd name="T20" fmla="+- 0 8256 6137"/>
                  <a:gd name="T21" fmla="*/ T20 w 2182"/>
                  <a:gd name="T22" fmla="+- 0 -3269 -4927"/>
                  <a:gd name="T23" fmla="*/ -3269 h 2182"/>
                  <a:gd name="T24" fmla="+- 0 8209 6137"/>
                  <a:gd name="T25" fmla="*/ T24 w 2182"/>
                  <a:gd name="T26" fmla="+- 0 -3434 -4927"/>
                  <a:gd name="T27" fmla="*/ -3434 h 2182"/>
                  <a:gd name="T28" fmla="+- 0 8148 6137"/>
                  <a:gd name="T29" fmla="*/ T28 w 2182"/>
                  <a:gd name="T30" fmla="+- 0 -3594 -4927"/>
                  <a:gd name="T31" fmla="*/ -3594 h 2182"/>
                  <a:gd name="T32" fmla="+- 0 8076 6137"/>
                  <a:gd name="T33" fmla="*/ T32 w 2182"/>
                  <a:gd name="T34" fmla="+- 0 -3747 -4927"/>
                  <a:gd name="T35" fmla="*/ -3747 h 2182"/>
                  <a:gd name="T36" fmla="+- 0 7993 6137"/>
                  <a:gd name="T37" fmla="*/ T36 w 2182"/>
                  <a:gd name="T38" fmla="+- 0 -3894 -4927"/>
                  <a:gd name="T39" fmla="*/ -3894 h 2182"/>
                  <a:gd name="T40" fmla="+- 0 7899 6137"/>
                  <a:gd name="T41" fmla="*/ T40 w 2182"/>
                  <a:gd name="T42" fmla="+- 0 -4033 -4927"/>
                  <a:gd name="T43" fmla="*/ -4033 h 2182"/>
                  <a:gd name="T44" fmla="+- 0 7794 6137"/>
                  <a:gd name="T45" fmla="*/ T44 w 2182"/>
                  <a:gd name="T46" fmla="+- 0 -4165 -4927"/>
                  <a:gd name="T47" fmla="*/ -4165 h 2182"/>
                  <a:gd name="T48" fmla="+- 0 7681 6137"/>
                  <a:gd name="T49" fmla="*/ T48 w 2182"/>
                  <a:gd name="T50" fmla="+- 0 -4288 -4927"/>
                  <a:gd name="T51" fmla="*/ -4288 h 2182"/>
                  <a:gd name="T52" fmla="+- 0 7558 6137"/>
                  <a:gd name="T53" fmla="*/ T52 w 2182"/>
                  <a:gd name="T54" fmla="+- 0 -4402 -4927"/>
                  <a:gd name="T55" fmla="*/ -4402 h 2182"/>
                  <a:gd name="T56" fmla="+- 0 7426 6137"/>
                  <a:gd name="T57" fmla="*/ T56 w 2182"/>
                  <a:gd name="T58" fmla="+- 0 -4506 -4927"/>
                  <a:gd name="T59" fmla="*/ -4506 h 2182"/>
                  <a:gd name="T60" fmla="+- 0 7287 6137"/>
                  <a:gd name="T61" fmla="*/ T60 w 2182"/>
                  <a:gd name="T62" fmla="+- 0 -4600 -4927"/>
                  <a:gd name="T63" fmla="*/ -4600 h 2182"/>
                  <a:gd name="T64" fmla="+- 0 7140 6137"/>
                  <a:gd name="T65" fmla="*/ T64 w 2182"/>
                  <a:gd name="T66" fmla="+- 0 -4683 -4927"/>
                  <a:gd name="T67" fmla="*/ -4683 h 2182"/>
                  <a:gd name="T68" fmla="+- 0 6987 6137"/>
                  <a:gd name="T69" fmla="*/ T68 w 2182"/>
                  <a:gd name="T70" fmla="+- 0 -4755 -4927"/>
                  <a:gd name="T71" fmla="*/ -4755 h 2182"/>
                  <a:gd name="T72" fmla="+- 0 6827 6137"/>
                  <a:gd name="T73" fmla="*/ T72 w 2182"/>
                  <a:gd name="T74" fmla="+- 0 -4816 -4927"/>
                  <a:gd name="T75" fmla="*/ -4816 h 2182"/>
                  <a:gd name="T76" fmla="+- 0 6662 6137"/>
                  <a:gd name="T77" fmla="*/ T76 w 2182"/>
                  <a:gd name="T78" fmla="+- 0 -4863 -4927"/>
                  <a:gd name="T79" fmla="*/ -4863 h 2182"/>
                  <a:gd name="T80" fmla="+- 0 6491 6137"/>
                  <a:gd name="T81" fmla="*/ T80 w 2182"/>
                  <a:gd name="T82" fmla="+- 0 -4898 -4927"/>
                  <a:gd name="T83" fmla="*/ -4898 h 2182"/>
                  <a:gd name="T84" fmla="+- 0 6316 6137"/>
                  <a:gd name="T85" fmla="*/ T84 w 2182"/>
                  <a:gd name="T86" fmla="+- 0 -4920 -4927"/>
                  <a:gd name="T87" fmla="*/ -4920 h 2182"/>
                  <a:gd name="T88" fmla="+- 0 6137 6137"/>
                  <a:gd name="T89" fmla="*/ T88 w 2182"/>
                  <a:gd name="T90" fmla="+- 0 -4927 -4927"/>
                  <a:gd name="T91" fmla="*/ -4927 h 21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182" h="2182">
                    <a:moveTo>
                      <a:pt x="0" y="0"/>
                    </a:moveTo>
                    <a:lnTo>
                      <a:pt x="0" y="2183"/>
                    </a:lnTo>
                    <a:lnTo>
                      <a:pt x="2183" y="2183"/>
                    </a:lnTo>
                    <a:lnTo>
                      <a:pt x="2176" y="2004"/>
                    </a:lnTo>
                    <a:lnTo>
                      <a:pt x="2154" y="1828"/>
                    </a:lnTo>
                    <a:lnTo>
                      <a:pt x="2119" y="1658"/>
                    </a:lnTo>
                    <a:lnTo>
                      <a:pt x="2072" y="1493"/>
                    </a:lnTo>
                    <a:lnTo>
                      <a:pt x="2011" y="1333"/>
                    </a:lnTo>
                    <a:lnTo>
                      <a:pt x="1939" y="1180"/>
                    </a:lnTo>
                    <a:lnTo>
                      <a:pt x="1856" y="1033"/>
                    </a:lnTo>
                    <a:lnTo>
                      <a:pt x="1762" y="894"/>
                    </a:lnTo>
                    <a:lnTo>
                      <a:pt x="1657" y="762"/>
                    </a:lnTo>
                    <a:lnTo>
                      <a:pt x="1544" y="639"/>
                    </a:lnTo>
                    <a:lnTo>
                      <a:pt x="1421" y="525"/>
                    </a:lnTo>
                    <a:lnTo>
                      <a:pt x="1289" y="421"/>
                    </a:lnTo>
                    <a:lnTo>
                      <a:pt x="1150" y="327"/>
                    </a:lnTo>
                    <a:lnTo>
                      <a:pt x="1003" y="244"/>
                    </a:lnTo>
                    <a:lnTo>
                      <a:pt x="850" y="172"/>
                    </a:lnTo>
                    <a:lnTo>
                      <a:pt x="690" y="111"/>
                    </a:lnTo>
                    <a:lnTo>
                      <a:pt x="525" y="64"/>
                    </a:lnTo>
                    <a:lnTo>
                      <a:pt x="354" y="29"/>
                    </a:lnTo>
                    <a:lnTo>
                      <a:pt x="179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10" name="Group 609"/>
            <p:cNvGrpSpPr>
              <a:grpSpLocks/>
            </p:cNvGrpSpPr>
            <p:nvPr/>
          </p:nvGrpSpPr>
          <p:grpSpPr bwMode="auto">
            <a:xfrm>
              <a:off x="6137" y="-4927"/>
              <a:ext cx="2182" cy="2182"/>
              <a:chOff x="6137" y="-4927"/>
              <a:chExt cx="2182" cy="2182"/>
            </a:xfrm>
          </p:grpSpPr>
          <p:sp>
            <p:nvSpPr>
              <p:cNvPr id="33" name="Freeform 610"/>
              <p:cNvSpPr>
                <a:spLocks/>
              </p:cNvSpPr>
              <p:nvPr/>
            </p:nvSpPr>
            <p:spPr bwMode="auto">
              <a:xfrm>
                <a:off x="6137" y="-4927"/>
                <a:ext cx="2182" cy="2182"/>
              </a:xfrm>
              <a:custGeom>
                <a:avLst/>
                <a:gdLst>
                  <a:gd name="T0" fmla="+- 0 6137 6137"/>
                  <a:gd name="T1" fmla="*/ T0 w 2182"/>
                  <a:gd name="T2" fmla="+- 0 -4927 -4927"/>
                  <a:gd name="T3" fmla="*/ -4927 h 2182"/>
                  <a:gd name="T4" fmla="+- 0 6316 6137"/>
                  <a:gd name="T5" fmla="*/ T4 w 2182"/>
                  <a:gd name="T6" fmla="+- 0 -4920 -4927"/>
                  <a:gd name="T7" fmla="*/ -4920 h 2182"/>
                  <a:gd name="T8" fmla="+- 0 6491 6137"/>
                  <a:gd name="T9" fmla="*/ T8 w 2182"/>
                  <a:gd name="T10" fmla="+- 0 -4898 -4927"/>
                  <a:gd name="T11" fmla="*/ -4898 h 2182"/>
                  <a:gd name="T12" fmla="+- 0 6662 6137"/>
                  <a:gd name="T13" fmla="*/ T12 w 2182"/>
                  <a:gd name="T14" fmla="+- 0 -4863 -4927"/>
                  <a:gd name="T15" fmla="*/ -4863 h 2182"/>
                  <a:gd name="T16" fmla="+- 0 6827 6137"/>
                  <a:gd name="T17" fmla="*/ T16 w 2182"/>
                  <a:gd name="T18" fmla="+- 0 -4816 -4927"/>
                  <a:gd name="T19" fmla="*/ -4816 h 2182"/>
                  <a:gd name="T20" fmla="+- 0 6987 6137"/>
                  <a:gd name="T21" fmla="*/ T20 w 2182"/>
                  <a:gd name="T22" fmla="+- 0 -4755 -4927"/>
                  <a:gd name="T23" fmla="*/ -4755 h 2182"/>
                  <a:gd name="T24" fmla="+- 0 7140 6137"/>
                  <a:gd name="T25" fmla="*/ T24 w 2182"/>
                  <a:gd name="T26" fmla="+- 0 -4683 -4927"/>
                  <a:gd name="T27" fmla="*/ -4683 h 2182"/>
                  <a:gd name="T28" fmla="+- 0 7287 6137"/>
                  <a:gd name="T29" fmla="*/ T28 w 2182"/>
                  <a:gd name="T30" fmla="+- 0 -4600 -4927"/>
                  <a:gd name="T31" fmla="*/ -4600 h 2182"/>
                  <a:gd name="T32" fmla="+- 0 7426 6137"/>
                  <a:gd name="T33" fmla="*/ T32 w 2182"/>
                  <a:gd name="T34" fmla="+- 0 -4506 -4927"/>
                  <a:gd name="T35" fmla="*/ -4506 h 2182"/>
                  <a:gd name="T36" fmla="+- 0 7558 6137"/>
                  <a:gd name="T37" fmla="*/ T36 w 2182"/>
                  <a:gd name="T38" fmla="+- 0 -4402 -4927"/>
                  <a:gd name="T39" fmla="*/ -4402 h 2182"/>
                  <a:gd name="T40" fmla="+- 0 7681 6137"/>
                  <a:gd name="T41" fmla="*/ T40 w 2182"/>
                  <a:gd name="T42" fmla="+- 0 -4288 -4927"/>
                  <a:gd name="T43" fmla="*/ -4288 h 2182"/>
                  <a:gd name="T44" fmla="+- 0 7794 6137"/>
                  <a:gd name="T45" fmla="*/ T44 w 2182"/>
                  <a:gd name="T46" fmla="+- 0 -4165 -4927"/>
                  <a:gd name="T47" fmla="*/ -4165 h 2182"/>
                  <a:gd name="T48" fmla="+- 0 7899 6137"/>
                  <a:gd name="T49" fmla="*/ T48 w 2182"/>
                  <a:gd name="T50" fmla="+- 0 -4033 -4927"/>
                  <a:gd name="T51" fmla="*/ -4033 h 2182"/>
                  <a:gd name="T52" fmla="+- 0 7993 6137"/>
                  <a:gd name="T53" fmla="*/ T52 w 2182"/>
                  <a:gd name="T54" fmla="+- 0 -3894 -4927"/>
                  <a:gd name="T55" fmla="*/ -3894 h 2182"/>
                  <a:gd name="T56" fmla="+- 0 8076 6137"/>
                  <a:gd name="T57" fmla="*/ T56 w 2182"/>
                  <a:gd name="T58" fmla="+- 0 -3747 -4927"/>
                  <a:gd name="T59" fmla="*/ -3747 h 2182"/>
                  <a:gd name="T60" fmla="+- 0 8148 6137"/>
                  <a:gd name="T61" fmla="*/ T60 w 2182"/>
                  <a:gd name="T62" fmla="+- 0 -3594 -4927"/>
                  <a:gd name="T63" fmla="*/ -3594 h 2182"/>
                  <a:gd name="T64" fmla="+- 0 8209 6137"/>
                  <a:gd name="T65" fmla="*/ T64 w 2182"/>
                  <a:gd name="T66" fmla="+- 0 -3434 -4927"/>
                  <a:gd name="T67" fmla="*/ -3434 h 2182"/>
                  <a:gd name="T68" fmla="+- 0 8256 6137"/>
                  <a:gd name="T69" fmla="*/ T68 w 2182"/>
                  <a:gd name="T70" fmla="+- 0 -3269 -4927"/>
                  <a:gd name="T71" fmla="*/ -3269 h 2182"/>
                  <a:gd name="T72" fmla="+- 0 8291 6137"/>
                  <a:gd name="T73" fmla="*/ T72 w 2182"/>
                  <a:gd name="T74" fmla="+- 0 -3099 -4927"/>
                  <a:gd name="T75" fmla="*/ -3099 h 2182"/>
                  <a:gd name="T76" fmla="+- 0 8313 6137"/>
                  <a:gd name="T77" fmla="*/ T76 w 2182"/>
                  <a:gd name="T78" fmla="+- 0 -2923 -4927"/>
                  <a:gd name="T79" fmla="*/ -2923 h 2182"/>
                  <a:gd name="T80" fmla="+- 0 8320 6137"/>
                  <a:gd name="T81" fmla="*/ T80 w 2182"/>
                  <a:gd name="T82" fmla="+- 0 -2744 -4927"/>
                  <a:gd name="T83" fmla="*/ -2744 h 2182"/>
                  <a:gd name="T84" fmla="+- 0 6137 6137"/>
                  <a:gd name="T85" fmla="*/ T84 w 2182"/>
                  <a:gd name="T86" fmla="+- 0 -2744 -4927"/>
                  <a:gd name="T87" fmla="*/ -2744 h 2182"/>
                  <a:gd name="T88" fmla="+- 0 6137 6137"/>
                  <a:gd name="T89" fmla="*/ T88 w 2182"/>
                  <a:gd name="T90" fmla="+- 0 -4927 -4927"/>
                  <a:gd name="T91" fmla="*/ -4927 h 21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182" h="2182">
                    <a:moveTo>
                      <a:pt x="0" y="0"/>
                    </a:moveTo>
                    <a:lnTo>
                      <a:pt x="179" y="7"/>
                    </a:lnTo>
                    <a:lnTo>
                      <a:pt x="354" y="29"/>
                    </a:lnTo>
                    <a:lnTo>
                      <a:pt x="525" y="64"/>
                    </a:lnTo>
                    <a:lnTo>
                      <a:pt x="690" y="111"/>
                    </a:lnTo>
                    <a:lnTo>
                      <a:pt x="850" y="172"/>
                    </a:lnTo>
                    <a:lnTo>
                      <a:pt x="1003" y="244"/>
                    </a:lnTo>
                    <a:lnTo>
                      <a:pt x="1150" y="327"/>
                    </a:lnTo>
                    <a:lnTo>
                      <a:pt x="1289" y="421"/>
                    </a:lnTo>
                    <a:lnTo>
                      <a:pt x="1421" y="525"/>
                    </a:lnTo>
                    <a:lnTo>
                      <a:pt x="1544" y="639"/>
                    </a:lnTo>
                    <a:lnTo>
                      <a:pt x="1657" y="762"/>
                    </a:lnTo>
                    <a:lnTo>
                      <a:pt x="1762" y="894"/>
                    </a:lnTo>
                    <a:lnTo>
                      <a:pt x="1856" y="1033"/>
                    </a:lnTo>
                    <a:lnTo>
                      <a:pt x="1939" y="1180"/>
                    </a:lnTo>
                    <a:lnTo>
                      <a:pt x="2011" y="1333"/>
                    </a:lnTo>
                    <a:lnTo>
                      <a:pt x="2072" y="1493"/>
                    </a:lnTo>
                    <a:lnTo>
                      <a:pt x="2119" y="1658"/>
                    </a:lnTo>
                    <a:lnTo>
                      <a:pt x="2154" y="1828"/>
                    </a:lnTo>
                    <a:lnTo>
                      <a:pt x="2176" y="2004"/>
                    </a:lnTo>
                    <a:lnTo>
                      <a:pt x="2183" y="2183"/>
                    </a:lnTo>
                    <a:lnTo>
                      <a:pt x="0" y="218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11" name="Group 611"/>
            <p:cNvGrpSpPr>
              <a:grpSpLocks/>
            </p:cNvGrpSpPr>
            <p:nvPr/>
          </p:nvGrpSpPr>
          <p:grpSpPr bwMode="auto">
            <a:xfrm>
              <a:off x="5749" y="-3093"/>
              <a:ext cx="689" cy="273"/>
              <a:chOff x="5749" y="-3093"/>
              <a:chExt cx="689" cy="273"/>
            </a:xfrm>
          </p:grpSpPr>
          <p:sp>
            <p:nvSpPr>
              <p:cNvPr id="31" name="Freeform 612"/>
              <p:cNvSpPr>
                <a:spLocks/>
              </p:cNvSpPr>
              <p:nvPr/>
            </p:nvSpPr>
            <p:spPr bwMode="auto">
              <a:xfrm>
                <a:off x="5749" y="-3093"/>
                <a:ext cx="689" cy="273"/>
              </a:xfrm>
              <a:custGeom>
                <a:avLst/>
                <a:gdLst>
                  <a:gd name="T0" fmla="+- 0 6087 5749"/>
                  <a:gd name="T1" fmla="*/ T0 w 689"/>
                  <a:gd name="T2" fmla="+- 0 -3093 -3093"/>
                  <a:gd name="T3" fmla="*/ -3093 h 273"/>
                  <a:gd name="T4" fmla="+- 0 6006 5749"/>
                  <a:gd name="T5" fmla="*/ T4 w 689"/>
                  <a:gd name="T6" fmla="+- 0 -3085 -3093"/>
                  <a:gd name="T7" fmla="*/ -3085 h 273"/>
                  <a:gd name="T8" fmla="+- 0 5932 5749"/>
                  <a:gd name="T9" fmla="*/ T8 w 689"/>
                  <a:gd name="T10" fmla="+- 0 -3062 -3093"/>
                  <a:gd name="T11" fmla="*/ -3062 h 273"/>
                  <a:gd name="T12" fmla="+- 0 5867 5749"/>
                  <a:gd name="T13" fmla="*/ T12 w 689"/>
                  <a:gd name="T14" fmla="+- 0 -3027 -3093"/>
                  <a:gd name="T15" fmla="*/ -3027 h 273"/>
                  <a:gd name="T16" fmla="+- 0 5814 5749"/>
                  <a:gd name="T17" fmla="*/ T16 w 689"/>
                  <a:gd name="T18" fmla="+- 0 -2981 -3093"/>
                  <a:gd name="T19" fmla="*/ -2981 h 273"/>
                  <a:gd name="T20" fmla="+- 0 5776 5749"/>
                  <a:gd name="T21" fmla="*/ T20 w 689"/>
                  <a:gd name="T22" fmla="+- 0 -2926 -3093"/>
                  <a:gd name="T23" fmla="*/ -2926 h 273"/>
                  <a:gd name="T24" fmla="+- 0 5754 5749"/>
                  <a:gd name="T25" fmla="*/ T24 w 689"/>
                  <a:gd name="T26" fmla="+- 0 -2864 -3093"/>
                  <a:gd name="T27" fmla="*/ -2864 h 273"/>
                  <a:gd name="T28" fmla="+- 0 5749 5749"/>
                  <a:gd name="T29" fmla="*/ T28 w 689"/>
                  <a:gd name="T30" fmla="+- 0 -2820 -3093"/>
                  <a:gd name="T31" fmla="*/ -2820 h 273"/>
                  <a:gd name="T32" fmla="+- 0 5827 5749"/>
                  <a:gd name="T33" fmla="*/ T32 w 689"/>
                  <a:gd name="T34" fmla="+- 0 -2831 -3093"/>
                  <a:gd name="T35" fmla="*/ -2831 h 273"/>
                  <a:gd name="T36" fmla="+- 0 5830 5749"/>
                  <a:gd name="T37" fmla="*/ T36 w 689"/>
                  <a:gd name="T38" fmla="+- 0 -2849 -3093"/>
                  <a:gd name="T39" fmla="*/ -2849 h 273"/>
                  <a:gd name="T40" fmla="+- 0 5835 5749"/>
                  <a:gd name="T41" fmla="*/ T40 w 689"/>
                  <a:gd name="T42" fmla="+- 0 -2866 -3093"/>
                  <a:gd name="T43" fmla="*/ -2866 h 273"/>
                  <a:gd name="T44" fmla="+- 0 5876 5749"/>
                  <a:gd name="T45" fmla="*/ T44 w 689"/>
                  <a:gd name="T46" fmla="+- 0 -2932 -3093"/>
                  <a:gd name="T47" fmla="*/ -2932 h 273"/>
                  <a:gd name="T48" fmla="+- 0 5930 5749"/>
                  <a:gd name="T49" fmla="*/ T48 w 689"/>
                  <a:gd name="T50" fmla="+- 0 -2973 -3093"/>
                  <a:gd name="T51" fmla="*/ -2973 h 273"/>
                  <a:gd name="T52" fmla="+- 0 5997 5749"/>
                  <a:gd name="T53" fmla="*/ T52 w 689"/>
                  <a:gd name="T54" fmla="+- 0 -3003 -3093"/>
                  <a:gd name="T55" fmla="*/ -3003 h 273"/>
                  <a:gd name="T56" fmla="+- 0 6057 5749"/>
                  <a:gd name="T57" fmla="*/ T56 w 689"/>
                  <a:gd name="T58" fmla="+- 0 -3014 -3093"/>
                  <a:gd name="T59" fmla="*/ -3014 h 273"/>
                  <a:gd name="T60" fmla="+- 0 6077 5749"/>
                  <a:gd name="T61" fmla="*/ T60 w 689"/>
                  <a:gd name="T62" fmla="+- 0 -3015 -3093"/>
                  <a:gd name="T63" fmla="*/ -3015 h 273"/>
                  <a:gd name="T64" fmla="+- 0 6323 5749"/>
                  <a:gd name="T65" fmla="*/ T64 w 689"/>
                  <a:gd name="T66" fmla="+- 0 -3015 -3093"/>
                  <a:gd name="T67" fmla="*/ -3015 h 273"/>
                  <a:gd name="T68" fmla="+- 0 6313 5749"/>
                  <a:gd name="T69" fmla="*/ T68 w 689"/>
                  <a:gd name="T70" fmla="+- 0 -3022 -3093"/>
                  <a:gd name="T71" fmla="*/ -3022 h 273"/>
                  <a:gd name="T72" fmla="+- 0 6260 5749"/>
                  <a:gd name="T73" fmla="*/ T72 w 689"/>
                  <a:gd name="T74" fmla="+- 0 -3054 -3093"/>
                  <a:gd name="T75" fmla="*/ -3054 h 273"/>
                  <a:gd name="T76" fmla="+- 0 6199 5749"/>
                  <a:gd name="T77" fmla="*/ T76 w 689"/>
                  <a:gd name="T78" fmla="+- 0 -3077 -3093"/>
                  <a:gd name="T79" fmla="*/ -3077 h 273"/>
                  <a:gd name="T80" fmla="+- 0 6133 5749"/>
                  <a:gd name="T81" fmla="*/ T80 w 689"/>
                  <a:gd name="T82" fmla="+- 0 -3090 -3093"/>
                  <a:gd name="T83" fmla="*/ -3090 h 273"/>
                  <a:gd name="T84" fmla="+- 0 6110 5749"/>
                  <a:gd name="T85" fmla="*/ T84 w 689"/>
                  <a:gd name="T86" fmla="+- 0 -3092 -3093"/>
                  <a:gd name="T87" fmla="*/ -3092 h 273"/>
                  <a:gd name="T88" fmla="+- 0 6087 5749"/>
                  <a:gd name="T89" fmla="*/ T88 w 689"/>
                  <a:gd name="T90" fmla="+- 0 -3093 -3093"/>
                  <a:gd name="T91" fmla="*/ -3093 h 2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689" h="273">
                    <a:moveTo>
                      <a:pt x="338" y="0"/>
                    </a:moveTo>
                    <a:lnTo>
                      <a:pt x="257" y="8"/>
                    </a:lnTo>
                    <a:lnTo>
                      <a:pt x="183" y="31"/>
                    </a:lnTo>
                    <a:lnTo>
                      <a:pt x="118" y="66"/>
                    </a:lnTo>
                    <a:lnTo>
                      <a:pt x="65" y="112"/>
                    </a:lnTo>
                    <a:lnTo>
                      <a:pt x="27" y="167"/>
                    </a:lnTo>
                    <a:lnTo>
                      <a:pt x="5" y="229"/>
                    </a:lnTo>
                    <a:lnTo>
                      <a:pt x="0" y="273"/>
                    </a:lnTo>
                    <a:lnTo>
                      <a:pt x="78" y="262"/>
                    </a:lnTo>
                    <a:lnTo>
                      <a:pt x="81" y="244"/>
                    </a:lnTo>
                    <a:lnTo>
                      <a:pt x="86" y="227"/>
                    </a:lnTo>
                    <a:lnTo>
                      <a:pt x="127" y="161"/>
                    </a:lnTo>
                    <a:lnTo>
                      <a:pt x="181" y="120"/>
                    </a:lnTo>
                    <a:lnTo>
                      <a:pt x="248" y="90"/>
                    </a:lnTo>
                    <a:lnTo>
                      <a:pt x="308" y="79"/>
                    </a:lnTo>
                    <a:lnTo>
                      <a:pt x="328" y="78"/>
                    </a:lnTo>
                    <a:lnTo>
                      <a:pt x="574" y="78"/>
                    </a:lnTo>
                    <a:lnTo>
                      <a:pt x="564" y="71"/>
                    </a:lnTo>
                    <a:lnTo>
                      <a:pt x="511" y="39"/>
                    </a:lnTo>
                    <a:lnTo>
                      <a:pt x="450" y="16"/>
                    </a:lnTo>
                    <a:lnTo>
                      <a:pt x="384" y="3"/>
                    </a:lnTo>
                    <a:lnTo>
                      <a:pt x="361" y="1"/>
                    </a:lnTo>
                    <a:lnTo>
                      <a:pt x="338" y="0"/>
                    </a:lnTo>
                  </a:path>
                </a:pathLst>
              </a:custGeom>
              <a:solidFill>
                <a:srgbClr val="F8D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  <p:sp>
            <p:nvSpPr>
              <p:cNvPr id="32" name="Freeform 613"/>
              <p:cNvSpPr>
                <a:spLocks/>
              </p:cNvSpPr>
              <p:nvPr/>
            </p:nvSpPr>
            <p:spPr bwMode="auto">
              <a:xfrm>
                <a:off x="5749" y="-3093"/>
                <a:ext cx="689" cy="273"/>
              </a:xfrm>
              <a:custGeom>
                <a:avLst/>
                <a:gdLst>
                  <a:gd name="T0" fmla="+- 0 6323 5749"/>
                  <a:gd name="T1" fmla="*/ T0 w 689"/>
                  <a:gd name="T2" fmla="+- 0 -3015 -3093"/>
                  <a:gd name="T3" fmla="*/ -3015 h 273"/>
                  <a:gd name="T4" fmla="+- 0 6077 5749"/>
                  <a:gd name="T5" fmla="*/ T4 w 689"/>
                  <a:gd name="T6" fmla="+- 0 -3015 -3093"/>
                  <a:gd name="T7" fmla="*/ -3015 h 273"/>
                  <a:gd name="T8" fmla="+- 0 6097 5749"/>
                  <a:gd name="T9" fmla="*/ T8 w 689"/>
                  <a:gd name="T10" fmla="+- 0 -3015 -3093"/>
                  <a:gd name="T11" fmla="*/ -3015 h 273"/>
                  <a:gd name="T12" fmla="+- 0 6118 5749"/>
                  <a:gd name="T13" fmla="*/ T12 w 689"/>
                  <a:gd name="T14" fmla="+- 0 -3013 -3093"/>
                  <a:gd name="T15" fmla="*/ -3013 h 273"/>
                  <a:gd name="T16" fmla="+- 0 6195 5749"/>
                  <a:gd name="T17" fmla="*/ T16 w 689"/>
                  <a:gd name="T18" fmla="+- 0 -2997 -3093"/>
                  <a:gd name="T19" fmla="*/ -2997 h 273"/>
                  <a:gd name="T20" fmla="+- 0 6263 5749"/>
                  <a:gd name="T21" fmla="*/ T20 w 689"/>
                  <a:gd name="T22" fmla="+- 0 -2964 -3093"/>
                  <a:gd name="T23" fmla="*/ -2964 h 273"/>
                  <a:gd name="T24" fmla="+- 0 6314 5749"/>
                  <a:gd name="T25" fmla="*/ T24 w 689"/>
                  <a:gd name="T26" fmla="+- 0 -2914 -3093"/>
                  <a:gd name="T27" fmla="*/ -2914 h 273"/>
                  <a:gd name="T28" fmla="+- 0 6283 5749"/>
                  <a:gd name="T29" fmla="*/ T28 w 689"/>
                  <a:gd name="T30" fmla="+- 0 -2914 -3093"/>
                  <a:gd name="T31" fmla="*/ -2914 h 273"/>
                  <a:gd name="T32" fmla="+- 0 6386 5749"/>
                  <a:gd name="T33" fmla="*/ T32 w 689"/>
                  <a:gd name="T34" fmla="+- 0 -2820 -3093"/>
                  <a:gd name="T35" fmla="*/ -2820 h 273"/>
                  <a:gd name="T36" fmla="+- 0 6438 5749"/>
                  <a:gd name="T37" fmla="*/ T36 w 689"/>
                  <a:gd name="T38" fmla="+- 0 -2914 -3093"/>
                  <a:gd name="T39" fmla="*/ -2914 h 273"/>
                  <a:gd name="T40" fmla="+- 0 6402 5749"/>
                  <a:gd name="T41" fmla="*/ T40 w 689"/>
                  <a:gd name="T42" fmla="+- 0 -2918 -3093"/>
                  <a:gd name="T43" fmla="*/ -2918 h 273"/>
                  <a:gd name="T44" fmla="+- 0 6393 5749"/>
                  <a:gd name="T45" fmla="*/ T44 w 689"/>
                  <a:gd name="T46" fmla="+- 0 -2935 -3093"/>
                  <a:gd name="T47" fmla="*/ -2935 h 273"/>
                  <a:gd name="T48" fmla="+- 0 6345 5749"/>
                  <a:gd name="T49" fmla="*/ T48 w 689"/>
                  <a:gd name="T50" fmla="+- 0 -2997 -3093"/>
                  <a:gd name="T51" fmla="*/ -2997 h 273"/>
                  <a:gd name="T52" fmla="+- 0 6330 5749"/>
                  <a:gd name="T53" fmla="*/ T52 w 689"/>
                  <a:gd name="T54" fmla="+- 0 -3010 -3093"/>
                  <a:gd name="T55" fmla="*/ -3010 h 273"/>
                  <a:gd name="T56" fmla="+- 0 6323 5749"/>
                  <a:gd name="T57" fmla="*/ T56 w 689"/>
                  <a:gd name="T58" fmla="+- 0 -3015 -3093"/>
                  <a:gd name="T59" fmla="*/ -3015 h 2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689" h="273">
                    <a:moveTo>
                      <a:pt x="574" y="78"/>
                    </a:moveTo>
                    <a:lnTo>
                      <a:pt x="328" y="78"/>
                    </a:lnTo>
                    <a:lnTo>
                      <a:pt x="348" y="78"/>
                    </a:lnTo>
                    <a:lnTo>
                      <a:pt x="369" y="80"/>
                    </a:lnTo>
                    <a:lnTo>
                      <a:pt x="446" y="96"/>
                    </a:lnTo>
                    <a:lnTo>
                      <a:pt x="514" y="129"/>
                    </a:lnTo>
                    <a:lnTo>
                      <a:pt x="565" y="179"/>
                    </a:lnTo>
                    <a:lnTo>
                      <a:pt x="534" y="179"/>
                    </a:lnTo>
                    <a:lnTo>
                      <a:pt x="637" y="273"/>
                    </a:lnTo>
                    <a:lnTo>
                      <a:pt x="689" y="179"/>
                    </a:lnTo>
                    <a:lnTo>
                      <a:pt x="653" y="175"/>
                    </a:lnTo>
                    <a:lnTo>
                      <a:pt x="644" y="158"/>
                    </a:lnTo>
                    <a:lnTo>
                      <a:pt x="596" y="96"/>
                    </a:lnTo>
                    <a:lnTo>
                      <a:pt x="581" y="83"/>
                    </a:lnTo>
                    <a:lnTo>
                      <a:pt x="574" y="78"/>
                    </a:lnTo>
                  </a:path>
                </a:pathLst>
              </a:custGeom>
              <a:solidFill>
                <a:srgbClr val="F8D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12" name="Group 614"/>
            <p:cNvGrpSpPr>
              <a:grpSpLocks/>
            </p:cNvGrpSpPr>
            <p:nvPr/>
          </p:nvGrpSpPr>
          <p:grpSpPr bwMode="auto">
            <a:xfrm>
              <a:off x="5749" y="-3093"/>
              <a:ext cx="689" cy="273"/>
              <a:chOff x="5749" y="-3093"/>
              <a:chExt cx="689" cy="273"/>
            </a:xfrm>
          </p:grpSpPr>
          <p:sp>
            <p:nvSpPr>
              <p:cNvPr id="30" name="Freeform 615"/>
              <p:cNvSpPr>
                <a:spLocks/>
              </p:cNvSpPr>
              <p:nvPr/>
            </p:nvSpPr>
            <p:spPr bwMode="auto">
              <a:xfrm>
                <a:off x="5749" y="-3093"/>
                <a:ext cx="689" cy="273"/>
              </a:xfrm>
              <a:custGeom>
                <a:avLst/>
                <a:gdLst>
                  <a:gd name="T0" fmla="+- 0 5749 5749"/>
                  <a:gd name="T1" fmla="*/ T0 w 689"/>
                  <a:gd name="T2" fmla="+- 0 -2820 -3093"/>
                  <a:gd name="T3" fmla="*/ -2820 h 273"/>
                  <a:gd name="T4" fmla="+- 0 5759 5749"/>
                  <a:gd name="T5" fmla="*/ T4 w 689"/>
                  <a:gd name="T6" fmla="+- 0 -2886 -3093"/>
                  <a:gd name="T7" fmla="*/ -2886 h 273"/>
                  <a:gd name="T8" fmla="+- 0 5787 5749"/>
                  <a:gd name="T9" fmla="*/ T8 w 689"/>
                  <a:gd name="T10" fmla="+- 0 -2945 -3093"/>
                  <a:gd name="T11" fmla="*/ -2945 h 273"/>
                  <a:gd name="T12" fmla="+- 0 5831 5749"/>
                  <a:gd name="T13" fmla="*/ T12 w 689"/>
                  <a:gd name="T14" fmla="+- 0 -2998 -3093"/>
                  <a:gd name="T15" fmla="*/ -2998 h 273"/>
                  <a:gd name="T16" fmla="+- 0 5887 5749"/>
                  <a:gd name="T17" fmla="*/ T16 w 689"/>
                  <a:gd name="T18" fmla="+- 0 -3040 -3093"/>
                  <a:gd name="T19" fmla="*/ -3040 h 273"/>
                  <a:gd name="T20" fmla="+- 0 5955 5749"/>
                  <a:gd name="T21" fmla="*/ T20 w 689"/>
                  <a:gd name="T22" fmla="+- 0 -3071 -3093"/>
                  <a:gd name="T23" fmla="*/ -3071 h 273"/>
                  <a:gd name="T24" fmla="+- 0 6032 5749"/>
                  <a:gd name="T25" fmla="*/ T24 w 689"/>
                  <a:gd name="T26" fmla="+- 0 -3089 -3093"/>
                  <a:gd name="T27" fmla="*/ -3089 h 273"/>
                  <a:gd name="T28" fmla="+- 0 6087 5749"/>
                  <a:gd name="T29" fmla="*/ T28 w 689"/>
                  <a:gd name="T30" fmla="+- 0 -3093 -3093"/>
                  <a:gd name="T31" fmla="*/ -3093 h 273"/>
                  <a:gd name="T32" fmla="+- 0 6110 5749"/>
                  <a:gd name="T33" fmla="*/ T32 w 689"/>
                  <a:gd name="T34" fmla="+- 0 -3092 -3093"/>
                  <a:gd name="T35" fmla="*/ -3092 h 273"/>
                  <a:gd name="T36" fmla="+- 0 6178 5749"/>
                  <a:gd name="T37" fmla="*/ T36 w 689"/>
                  <a:gd name="T38" fmla="+- 0 -3083 -3093"/>
                  <a:gd name="T39" fmla="*/ -3083 h 273"/>
                  <a:gd name="T40" fmla="+- 0 6240 5749"/>
                  <a:gd name="T41" fmla="*/ T40 w 689"/>
                  <a:gd name="T42" fmla="+- 0 -3063 -3093"/>
                  <a:gd name="T43" fmla="*/ -3063 h 273"/>
                  <a:gd name="T44" fmla="+- 0 6296 5749"/>
                  <a:gd name="T45" fmla="*/ T44 w 689"/>
                  <a:gd name="T46" fmla="+- 0 -3034 -3093"/>
                  <a:gd name="T47" fmla="*/ -3034 h 273"/>
                  <a:gd name="T48" fmla="+- 0 6345 5749"/>
                  <a:gd name="T49" fmla="*/ T48 w 689"/>
                  <a:gd name="T50" fmla="+- 0 -2997 -3093"/>
                  <a:gd name="T51" fmla="*/ -2997 h 273"/>
                  <a:gd name="T52" fmla="+- 0 6393 5749"/>
                  <a:gd name="T53" fmla="*/ T52 w 689"/>
                  <a:gd name="T54" fmla="+- 0 -2935 -3093"/>
                  <a:gd name="T55" fmla="*/ -2935 h 273"/>
                  <a:gd name="T56" fmla="+- 0 6402 5749"/>
                  <a:gd name="T57" fmla="*/ T56 w 689"/>
                  <a:gd name="T58" fmla="+- 0 -2918 -3093"/>
                  <a:gd name="T59" fmla="*/ -2918 h 273"/>
                  <a:gd name="T60" fmla="+- 0 6438 5749"/>
                  <a:gd name="T61" fmla="*/ T60 w 689"/>
                  <a:gd name="T62" fmla="+- 0 -2914 -3093"/>
                  <a:gd name="T63" fmla="*/ -2914 h 273"/>
                  <a:gd name="T64" fmla="+- 0 6386 5749"/>
                  <a:gd name="T65" fmla="*/ T64 w 689"/>
                  <a:gd name="T66" fmla="+- 0 -2820 -3093"/>
                  <a:gd name="T67" fmla="*/ -2820 h 273"/>
                  <a:gd name="T68" fmla="+- 0 6283 5749"/>
                  <a:gd name="T69" fmla="*/ T68 w 689"/>
                  <a:gd name="T70" fmla="+- 0 -2914 -3093"/>
                  <a:gd name="T71" fmla="*/ -2914 h 273"/>
                  <a:gd name="T72" fmla="+- 0 6314 5749"/>
                  <a:gd name="T73" fmla="*/ T72 w 689"/>
                  <a:gd name="T74" fmla="+- 0 -2914 -3093"/>
                  <a:gd name="T75" fmla="*/ -2914 h 273"/>
                  <a:gd name="T76" fmla="+- 0 6303 5749"/>
                  <a:gd name="T77" fmla="*/ T76 w 689"/>
                  <a:gd name="T78" fmla="+- 0 -2928 -3093"/>
                  <a:gd name="T79" fmla="*/ -2928 h 273"/>
                  <a:gd name="T80" fmla="+- 0 6247 5749"/>
                  <a:gd name="T81" fmla="*/ T80 w 689"/>
                  <a:gd name="T82" fmla="+- 0 -2974 -3093"/>
                  <a:gd name="T83" fmla="*/ -2974 h 273"/>
                  <a:gd name="T84" fmla="+- 0 6176 5749"/>
                  <a:gd name="T85" fmla="*/ T84 w 689"/>
                  <a:gd name="T86" fmla="+- 0 -3003 -3093"/>
                  <a:gd name="T87" fmla="*/ -3003 h 273"/>
                  <a:gd name="T88" fmla="+- 0 6097 5749"/>
                  <a:gd name="T89" fmla="*/ T88 w 689"/>
                  <a:gd name="T90" fmla="+- 0 -3015 -3093"/>
                  <a:gd name="T91" fmla="*/ -3015 h 273"/>
                  <a:gd name="T92" fmla="+- 0 6077 5749"/>
                  <a:gd name="T93" fmla="*/ T92 w 689"/>
                  <a:gd name="T94" fmla="+- 0 -3015 -3093"/>
                  <a:gd name="T95" fmla="*/ -3015 h 273"/>
                  <a:gd name="T96" fmla="+- 0 6057 5749"/>
                  <a:gd name="T97" fmla="*/ T96 w 689"/>
                  <a:gd name="T98" fmla="+- 0 -3014 -3093"/>
                  <a:gd name="T99" fmla="*/ -3014 h 273"/>
                  <a:gd name="T100" fmla="+- 0 5997 5749"/>
                  <a:gd name="T101" fmla="*/ T100 w 689"/>
                  <a:gd name="T102" fmla="+- 0 -3003 -3093"/>
                  <a:gd name="T103" fmla="*/ -3003 h 273"/>
                  <a:gd name="T104" fmla="+- 0 5930 5749"/>
                  <a:gd name="T105" fmla="*/ T104 w 689"/>
                  <a:gd name="T106" fmla="+- 0 -2973 -3093"/>
                  <a:gd name="T107" fmla="*/ -2973 h 273"/>
                  <a:gd name="T108" fmla="+- 0 5876 5749"/>
                  <a:gd name="T109" fmla="*/ T108 w 689"/>
                  <a:gd name="T110" fmla="+- 0 -2932 -3093"/>
                  <a:gd name="T111" fmla="*/ -2932 h 273"/>
                  <a:gd name="T112" fmla="+- 0 5835 5749"/>
                  <a:gd name="T113" fmla="*/ T112 w 689"/>
                  <a:gd name="T114" fmla="+- 0 -2866 -3093"/>
                  <a:gd name="T115" fmla="*/ -2866 h 273"/>
                  <a:gd name="T116" fmla="+- 0 5827 5749"/>
                  <a:gd name="T117" fmla="*/ T116 w 689"/>
                  <a:gd name="T118" fmla="+- 0 -2831 -3093"/>
                  <a:gd name="T119" fmla="*/ -2831 h 273"/>
                  <a:gd name="T120" fmla="+- 0 5749 5749"/>
                  <a:gd name="T121" fmla="*/ T120 w 689"/>
                  <a:gd name="T122" fmla="+- 0 -2820 -3093"/>
                  <a:gd name="T123" fmla="*/ -2820 h 2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689" h="273">
                    <a:moveTo>
                      <a:pt x="0" y="273"/>
                    </a:moveTo>
                    <a:lnTo>
                      <a:pt x="10" y="207"/>
                    </a:lnTo>
                    <a:lnTo>
                      <a:pt x="38" y="148"/>
                    </a:lnTo>
                    <a:lnTo>
                      <a:pt x="82" y="95"/>
                    </a:lnTo>
                    <a:lnTo>
                      <a:pt x="138" y="53"/>
                    </a:lnTo>
                    <a:lnTo>
                      <a:pt x="206" y="22"/>
                    </a:lnTo>
                    <a:lnTo>
                      <a:pt x="283" y="4"/>
                    </a:lnTo>
                    <a:lnTo>
                      <a:pt x="338" y="0"/>
                    </a:lnTo>
                    <a:lnTo>
                      <a:pt x="361" y="1"/>
                    </a:lnTo>
                    <a:lnTo>
                      <a:pt x="429" y="10"/>
                    </a:lnTo>
                    <a:lnTo>
                      <a:pt x="491" y="30"/>
                    </a:lnTo>
                    <a:lnTo>
                      <a:pt x="547" y="59"/>
                    </a:lnTo>
                    <a:lnTo>
                      <a:pt x="596" y="96"/>
                    </a:lnTo>
                    <a:lnTo>
                      <a:pt x="644" y="158"/>
                    </a:lnTo>
                    <a:lnTo>
                      <a:pt x="653" y="175"/>
                    </a:lnTo>
                    <a:lnTo>
                      <a:pt x="689" y="179"/>
                    </a:lnTo>
                    <a:lnTo>
                      <a:pt x="637" y="273"/>
                    </a:lnTo>
                    <a:lnTo>
                      <a:pt x="534" y="179"/>
                    </a:lnTo>
                    <a:lnTo>
                      <a:pt x="565" y="179"/>
                    </a:lnTo>
                    <a:lnTo>
                      <a:pt x="554" y="165"/>
                    </a:lnTo>
                    <a:lnTo>
                      <a:pt x="498" y="119"/>
                    </a:lnTo>
                    <a:lnTo>
                      <a:pt x="427" y="90"/>
                    </a:lnTo>
                    <a:lnTo>
                      <a:pt x="348" y="78"/>
                    </a:lnTo>
                    <a:lnTo>
                      <a:pt x="328" y="78"/>
                    </a:lnTo>
                    <a:lnTo>
                      <a:pt x="308" y="79"/>
                    </a:lnTo>
                    <a:lnTo>
                      <a:pt x="248" y="90"/>
                    </a:lnTo>
                    <a:lnTo>
                      <a:pt x="181" y="120"/>
                    </a:lnTo>
                    <a:lnTo>
                      <a:pt x="127" y="161"/>
                    </a:lnTo>
                    <a:lnTo>
                      <a:pt x="86" y="227"/>
                    </a:lnTo>
                    <a:lnTo>
                      <a:pt x="78" y="262"/>
                    </a:lnTo>
                    <a:lnTo>
                      <a:pt x="0" y="273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13" name="Group 616"/>
            <p:cNvGrpSpPr>
              <a:grpSpLocks/>
            </p:cNvGrpSpPr>
            <p:nvPr/>
          </p:nvGrpSpPr>
          <p:grpSpPr bwMode="auto">
            <a:xfrm>
              <a:off x="6150" y="-2601"/>
              <a:ext cx="2157" cy="2097"/>
              <a:chOff x="6150" y="-2601"/>
              <a:chExt cx="2157" cy="2097"/>
            </a:xfrm>
          </p:grpSpPr>
          <p:sp>
            <p:nvSpPr>
              <p:cNvPr id="29" name="Freeform 617"/>
              <p:cNvSpPr>
                <a:spLocks/>
              </p:cNvSpPr>
              <p:nvPr/>
            </p:nvSpPr>
            <p:spPr bwMode="auto">
              <a:xfrm>
                <a:off x="6150" y="-2601"/>
                <a:ext cx="2157" cy="2097"/>
              </a:xfrm>
              <a:custGeom>
                <a:avLst/>
                <a:gdLst>
                  <a:gd name="T0" fmla="+- 0 8307 6150"/>
                  <a:gd name="T1" fmla="*/ T0 w 2157"/>
                  <a:gd name="T2" fmla="+- 0 -2601 -2601"/>
                  <a:gd name="T3" fmla="*/ -2601 h 2097"/>
                  <a:gd name="T4" fmla="+- 0 6150 6150"/>
                  <a:gd name="T5" fmla="*/ T4 w 2157"/>
                  <a:gd name="T6" fmla="+- 0 -2601 -2601"/>
                  <a:gd name="T7" fmla="*/ -2601 h 2097"/>
                  <a:gd name="T8" fmla="+- 0 6150 6150"/>
                  <a:gd name="T9" fmla="*/ T8 w 2157"/>
                  <a:gd name="T10" fmla="+- 0 -504 -2601"/>
                  <a:gd name="T11" fmla="*/ -504 h 2097"/>
                  <a:gd name="T12" fmla="+- 0 6327 6150"/>
                  <a:gd name="T13" fmla="*/ T12 w 2157"/>
                  <a:gd name="T14" fmla="+- 0 -511 -2601"/>
                  <a:gd name="T15" fmla="*/ -511 h 2097"/>
                  <a:gd name="T16" fmla="+- 0 6500 6150"/>
                  <a:gd name="T17" fmla="*/ T16 w 2157"/>
                  <a:gd name="T18" fmla="+- 0 -532 -2601"/>
                  <a:gd name="T19" fmla="*/ -532 h 2097"/>
                  <a:gd name="T20" fmla="+- 0 6669 6150"/>
                  <a:gd name="T21" fmla="*/ T20 w 2157"/>
                  <a:gd name="T22" fmla="+- 0 -565 -2601"/>
                  <a:gd name="T23" fmla="*/ -565 h 2097"/>
                  <a:gd name="T24" fmla="+- 0 6832 6150"/>
                  <a:gd name="T25" fmla="*/ T24 w 2157"/>
                  <a:gd name="T26" fmla="+- 0 -611 -2601"/>
                  <a:gd name="T27" fmla="*/ -611 h 2097"/>
                  <a:gd name="T28" fmla="+- 0 6990 6150"/>
                  <a:gd name="T29" fmla="*/ T28 w 2157"/>
                  <a:gd name="T30" fmla="+- 0 -669 -2601"/>
                  <a:gd name="T31" fmla="*/ -669 h 2097"/>
                  <a:gd name="T32" fmla="+- 0 7141 6150"/>
                  <a:gd name="T33" fmla="*/ T32 w 2157"/>
                  <a:gd name="T34" fmla="+- 0 -738 -2601"/>
                  <a:gd name="T35" fmla="*/ -738 h 2097"/>
                  <a:gd name="T36" fmla="+- 0 7286 6150"/>
                  <a:gd name="T37" fmla="*/ T36 w 2157"/>
                  <a:gd name="T38" fmla="+- 0 -818 -2601"/>
                  <a:gd name="T39" fmla="*/ -818 h 2097"/>
                  <a:gd name="T40" fmla="+- 0 7424 6150"/>
                  <a:gd name="T41" fmla="*/ T40 w 2157"/>
                  <a:gd name="T42" fmla="+- 0 -909 -2601"/>
                  <a:gd name="T43" fmla="*/ -909 h 2097"/>
                  <a:gd name="T44" fmla="+- 0 7554 6150"/>
                  <a:gd name="T45" fmla="*/ T44 w 2157"/>
                  <a:gd name="T46" fmla="+- 0 -1009 -2601"/>
                  <a:gd name="T47" fmla="*/ -1009 h 2097"/>
                  <a:gd name="T48" fmla="+- 0 7675 6150"/>
                  <a:gd name="T49" fmla="*/ T48 w 2157"/>
                  <a:gd name="T50" fmla="+- 0 -1118 -2601"/>
                  <a:gd name="T51" fmla="*/ -1118 h 2097"/>
                  <a:gd name="T52" fmla="+- 0 7788 6150"/>
                  <a:gd name="T53" fmla="*/ T52 w 2157"/>
                  <a:gd name="T54" fmla="+- 0 -1236 -2601"/>
                  <a:gd name="T55" fmla="*/ -1236 h 2097"/>
                  <a:gd name="T56" fmla="+- 0 7891 6150"/>
                  <a:gd name="T57" fmla="*/ T56 w 2157"/>
                  <a:gd name="T58" fmla="+- 0 -1363 -2601"/>
                  <a:gd name="T59" fmla="*/ -1363 h 2097"/>
                  <a:gd name="T60" fmla="+- 0 7984 6150"/>
                  <a:gd name="T61" fmla="*/ T60 w 2157"/>
                  <a:gd name="T62" fmla="+- 0 -1496 -2601"/>
                  <a:gd name="T63" fmla="*/ -1496 h 2097"/>
                  <a:gd name="T64" fmla="+- 0 8066 6150"/>
                  <a:gd name="T65" fmla="*/ T64 w 2157"/>
                  <a:gd name="T66" fmla="+- 0 -1637 -2601"/>
                  <a:gd name="T67" fmla="*/ -1637 h 2097"/>
                  <a:gd name="T68" fmla="+- 0 8138 6150"/>
                  <a:gd name="T69" fmla="*/ T68 w 2157"/>
                  <a:gd name="T70" fmla="+- 0 -1785 -2601"/>
                  <a:gd name="T71" fmla="*/ -1785 h 2097"/>
                  <a:gd name="T72" fmla="+- 0 8197 6150"/>
                  <a:gd name="T73" fmla="*/ T72 w 2157"/>
                  <a:gd name="T74" fmla="+- 0 -1938 -2601"/>
                  <a:gd name="T75" fmla="*/ -1938 h 2097"/>
                  <a:gd name="T76" fmla="+- 0 8244 6150"/>
                  <a:gd name="T77" fmla="*/ T76 w 2157"/>
                  <a:gd name="T78" fmla="+- 0 -2097 -2601"/>
                  <a:gd name="T79" fmla="*/ -2097 h 2097"/>
                  <a:gd name="T80" fmla="+- 0 8279 6150"/>
                  <a:gd name="T81" fmla="*/ T80 w 2157"/>
                  <a:gd name="T82" fmla="+- 0 -2261 -2601"/>
                  <a:gd name="T83" fmla="*/ -2261 h 2097"/>
                  <a:gd name="T84" fmla="+- 0 8300 6150"/>
                  <a:gd name="T85" fmla="*/ T84 w 2157"/>
                  <a:gd name="T86" fmla="+- 0 -2429 -2601"/>
                  <a:gd name="T87" fmla="*/ -2429 h 2097"/>
                  <a:gd name="T88" fmla="+- 0 8307 6150"/>
                  <a:gd name="T89" fmla="*/ T88 w 2157"/>
                  <a:gd name="T90" fmla="+- 0 -2601 -2601"/>
                  <a:gd name="T91" fmla="*/ -2601 h 20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157" h="2097">
                    <a:moveTo>
                      <a:pt x="2157" y="0"/>
                    </a:moveTo>
                    <a:lnTo>
                      <a:pt x="0" y="0"/>
                    </a:lnTo>
                    <a:lnTo>
                      <a:pt x="0" y="2097"/>
                    </a:lnTo>
                    <a:lnTo>
                      <a:pt x="177" y="2090"/>
                    </a:lnTo>
                    <a:lnTo>
                      <a:pt x="350" y="2069"/>
                    </a:lnTo>
                    <a:lnTo>
                      <a:pt x="519" y="2036"/>
                    </a:lnTo>
                    <a:lnTo>
                      <a:pt x="682" y="1990"/>
                    </a:lnTo>
                    <a:lnTo>
                      <a:pt x="840" y="1932"/>
                    </a:lnTo>
                    <a:lnTo>
                      <a:pt x="991" y="1863"/>
                    </a:lnTo>
                    <a:lnTo>
                      <a:pt x="1136" y="1783"/>
                    </a:lnTo>
                    <a:lnTo>
                      <a:pt x="1274" y="1692"/>
                    </a:lnTo>
                    <a:lnTo>
                      <a:pt x="1404" y="1592"/>
                    </a:lnTo>
                    <a:lnTo>
                      <a:pt x="1525" y="1483"/>
                    </a:lnTo>
                    <a:lnTo>
                      <a:pt x="1638" y="1365"/>
                    </a:lnTo>
                    <a:lnTo>
                      <a:pt x="1741" y="1238"/>
                    </a:lnTo>
                    <a:lnTo>
                      <a:pt x="1834" y="1105"/>
                    </a:lnTo>
                    <a:lnTo>
                      <a:pt x="1916" y="964"/>
                    </a:lnTo>
                    <a:lnTo>
                      <a:pt x="1988" y="816"/>
                    </a:lnTo>
                    <a:lnTo>
                      <a:pt x="2047" y="663"/>
                    </a:lnTo>
                    <a:lnTo>
                      <a:pt x="2094" y="504"/>
                    </a:lnTo>
                    <a:lnTo>
                      <a:pt x="2129" y="340"/>
                    </a:lnTo>
                    <a:lnTo>
                      <a:pt x="2150" y="172"/>
                    </a:lnTo>
                    <a:lnTo>
                      <a:pt x="2157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14" name="Group 618"/>
            <p:cNvGrpSpPr>
              <a:grpSpLocks/>
            </p:cNvGrpSpPr>
            <p:nvPr/>
          </p:nvGrpSpPr>
          <p:grpSpPr bwMode="auto">
            <a:xfrm>
              <a:off x="6150" y="-2601"/>
              <a:ext cx="2157" cy="2097"/>
              <a:chOff x="6150" y="-2601"/>
              <a:chExt cx="2157" cy="2097"/>
            </a:xfrm>
          </p:grpSpPr>
          <p:sp>
            <p:nvSpPr>
              <p:cNvPr id="28" name="Freeform 619"/>
              <p:cNvSpPr>
                <a:spLocks/>
              </p:cNvSpPr>
              <p:nvPr/>
            </p:nvSpPr>
            <p:spPr bwMode="auto">
              <a:xfrm>
                <a:off x="6150" y="-2601"/>
                <a:ext cx="2157" cy="2097"/>
              </a:xfrm>
              <a:custGeom>
                <a:avLst/>
                <a:gdLst>
                  <a:gd name="T0" fmla="+- 0 8307 6150"/>
                  <a:gd name="T1" fmla="*/ T0 w 2157"/>
                  <a:gd name="T2" fmla="+- 0 -2601 -2601"/>
                  <a:gd name="T3" fmla="*/ -2601 h 2097"/>
                  <a:gd name="T4" fmla="+- 0 8300 6150"/>
                  <a:gd name="T5" fmla="*/ T4 w 2157"/>
                  <a:gd name="T6" fmla="+- 0 -2429 -2601"/>
                  <a:gd name="T7" fmla="*/ -2429 h 2097"/>
                  <a:gd name="T8" fmla="+- 0 8279 6150"/>
                  <a:gd name="T9" fmla="*/ T8 w 2157"/>
                  <a:gd name="T10" fmla="+- 0 -2261 -2601"/>
                  <a:gd name="T11" fmla="*/ -2261 h 2097"/>
                  <a:gd name="T12" fmla="+- 0 8244 6150"/>
                  <a:gd name="T13" fmla="*/ T12 w 2157"/>
                  <a:gd name="T14" fmla="+- 0 -2097 -2601"/>
                  <a:gd name="T15" fmla="*/ -2097 h 2097"/>
                  <a:gd name="T16" fmla="+- 0 8197 6150"/>
                  <a:gd name="T17" fmla="*/ T16 w 2157"/>
                  <a:gd name="T18" fmla="+- 0 -1938 -2601"/>
                  <a:gd name="T19" fmla="*/ -1938 h 2097"/>
                  <a:gd name="T20" fmla="+- 0 8138 6150"/>
                  <a:gd name="T21" fmla="*/ T20 w 2157"/>
                  <a:gd name="T22" fmla="+- 0 -1785 -2601"/>
                  <a:gd name="T23" fmla="*/ -1785 h 2097"/>
                  <a:gd name="T24" fmla="+- 0 8066 6150"/>
                  <a:gd name="T25" fmla="*/ T24 w 2157"/>
                  <a:gd name="T26" fmla="+- 0 -1637 -2601"/>
                  <a:gd name="T27" fmla="*/ -1637 h 2097"/>
                  <a:gd name="T28" fmla="+- 0 7984 6150"/>
                  <a:gd name="T29" fmla="*/ T28 w 2157"/>
                  <a:gd name="T30" fmla="+- 0 -1496 -2601"/>
                  <a:gd name="T31" fmla="*/ -1496 h 2097"/>
                  <a:gd name="T32" fmla="+- 0 7891 6150"/>
                  <a:gd name="T33" fmla="*/ T32 w 2157"/>
                  <a:gd name="T34" fmla="+- 0 -1363 -2601"/>
                  <a:gd name="T35" fmla="*/ -1363 h 2097"/>
                  <a:gd name="T36" fmla="+- 0 7788 6150"/>
                  <a:gd name="T37" fmla="*/ T36 w 2157"/>
                  <a:gd name="T38" fmla="+- 0 -1236 -2601"/>
                  <a:gd name="T39" fmla="*/ -1236 h 2097"/>
                  <a:gd name="T40" fmla="+- 0 7675 6150"/>
                  <a:gd name="T41" fmla="*/ T40 w 2157"/>
                  <a:gd name="T42" fmla="+- 0 -1118 -2601"/>
                  <a:gd name="T43" fmla="*/ -1118 h 2097"/>
                  <a:gd name="T44" fmla="+- 0 7554 6150"/>
                  <a:gd name="T45" fmla="*/ T44 w 2157"/>
                  <a:gd name="T46" fmla="+- 0 -1009 -2601"/>
                  <a:gd name="T47" fmla="*/ -1009 h 2097"/>
                  <a:gd name="T48" fmla="+- 0 7424 6150"/>
                  <a:gd name="T49" fmla="*/ T48 w 2157"/>
                  <a:gd name="T50" fmla="+- 0 -909 -2601"/>
                  <a:gd name="T51" fmla="*/ -909 h 2097"/>
                  <a:gd name="T52" fmla="+- 0 7286 6150"/>
                  <a:gd name="T53" fmla="*/ T52 w 2157"/>
                  <a:gd name="T54" fmla="+- 0 -818 -2601"/>
                  <a:gd name="T55" fmla="*/ -818 h 2097"/>
                  <a:gd name="T56" fmla="+- 0 7141 6150"/>
                  <a:gd name="T57" fmla="*/ T56 w 2157"/>
                  <a:gd name="T58" fmla="+- 0 -738 -2601"/>
                  <a:gd name="T59" fmla="*/ -738 h 2097"/>
                  <a:gd name="T60" fmla="+- 0 6990 6150"/>
                  <a:gd name="T61" fmla="*/ T60 w 2157"/>
                  <a:gd name="T62" fmla="+- 0 -669 -2601"/>
                  <a:gd name="T63" fmla="*/ -669 h 2097"/>
                  <a:gd name="T64" fmla="+- 0 6832 6150"/>
                  <a:gd name="T65" fmla="*/ T64 w 2157"/>
                  <a:gd name="T66" fmla="+- 0 -611 -2601"/>
                  <a:gd name="T67" fmla="*/ -611 h 2097"/>
                  <a:gd name="T68" fmla="+- 0 6669 6150"/>
                  <a:gd name="T69" fmla="*/ T68 w 2157"/>
                  <a:gd name="T70" fmla="+- 0 -565 -2601"/>
                  <a:gd name="T71" fmla="*/ -565 h 2097"/>
                  <a:gd name="T72" fmla="+- 0 6500 6150"/>
                  <a:gd name="T73" fmla="*/ T72 w 2157"/>
                  <a:gd name="T74" fmla="+- 0 -532 -2601"/>
                  <a:gd name="T75" fmla="*/ -532 h 2097"/>
                  <a:gd name="T76" fmla="+- 0 6327 6150"/>
                  <a:gd name="T77" fmla="*/ T76 w 2157"/>
                  <a:gd name="T78" fmla="+- 0 -511 -2601"/>
                  <a:gd name="T79" fmla="*/ -511 h 2097"/>
                  <a:gd name="T80" fmla="+- 0 6150 6150"/>
                  <a:gd name="T81" fmla="*/ T80 w 2157"/>
                  <a:gd name="T82" fmla="+- 0 -504 -2601"/>
                  <a:gd name="T83" fmla="*/ -504 h 2097"/>
                  <a:gd name="T84" fmla="+- 0 6150 6150"/>
                  <a:gd name="T85" fmla="*/ T84 w 2157"/>
                  <a:gd name="T86" fmla="+- 0 -2601 -2601"/>
                  <a:gd name="T87" fmla="*/ -2601 h 2097"/>
                  <a:gd name="T88" fmla="+- 0 8307 6150"/>
                  <a:gd name="T89" fmla="*/ T88 w 2157"/>
                  <a:gd name="T90" fmla="+- 0 -2601 -2601"/>
                  <a:gd name="T91" fmla="*/ -2601 h 20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157" h="2097">
                    <a:moveTo>
                      <a:pt x="2157" y="0"/>
                    </a:moveTo>
                    <a:lnTo>
                      <a:pt x="2150" y="172"/>
                    </a:lnTo>
                    <a:lnTo>
                      <a:pt x="2129" y="340"/>
                    </a:lnTo>
                    <a:lnTo>
                      <a:pt x="2094" y="504"/>
                    </a:lnTo>
                    <a:lnTo>
                      <a:pt x="2047" y="663"/>
                    </a:lnTo>
                    <a:lnTo>
                      <a:pt x="1988" y="816"/>
                    </a:lnTo>
                    <a:lnTo>
                      <a:pt x="1916" y="964"/>
                    </a:lnTo>
                    <a:lnTo>
                      <a:pt x="1834" y="1105"/>
                    </a:lnTo>
                    <a:lnTo>
                      <a:pt x="1741" y="1238"/>
                    </a:lnTo>
                    <a:lnTo>
                      <a:pt x="1638" y="1365"/>
                    </a:lnTo>
                    <a:lnTo>
                      <a:pt x="1525" y="1483"/>
                    </a:lnTo>
                    <a:lnTo>
                      <a:pt x="1404" y="1592"/>
                    </a:lnTo>
                    <a:lnTo>
                      <a:pt x="1274" y="1692"/>
                    </a:lnTo>
                    <a:lnTo>
                      <a:pt x="1136" y="1783"/>
                    </a:lnTo>
                    <a:lnTo>
                      <a:pt x="991" y="1863"/>
                    </a:lnTo>
                    <a:lnTo>
                      <a:pt x="840" y="1932"/>
                    </a:lnTo>
                    <a:lnTo>
                      <a:pt x="682" y="1990"/>
                    </a:lnTo>
                    <a:lnTo>
                      <a:pt x="519" y="2036"/>
                    </a:lnTo>
                    <a:lnTo>
                      <a:pt x="350" y="2069"/>
                    </a:lnTo>
                    <a:lnTo>
                      <a:pt x="177" y="2090"/>
                    </a:lnTo>
                    <a:lnTo>
                      <a:pt x="0" y="2097"/>
                    </a:lnTo>
                    <a:lnTo>
                      <a:pt x="0" y="0"/>
                    </a:lnTo>
                    <a:lnTo>
                      <a:pt x="2157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15" name="Group 620"/>
            <p:cNvGrpSpPr>
              <a:grpSpLocks/>
            </p:cNvGrpSpPr>
            <p:nvPr/>
          </p:nvGrpSpPr>
          <p:grpSpPr bwMode="auto">
            <a:xfrm>
              <a:off x="3854" y="-2644"/>
              <a:ext cx="2182" cy="2140"/>
              <a:chOff x="3854" y="-2644"/>
              <a:chExt cx="2182" cy="2140"/>
            </a:xfrm>
          </p:grpSpPr>
          <p:sp>
            <p:nvSpPr>
              <p:cNvPr id="27" name="Freeform 621"/>
              <p:cNvSpPr>
                <a:spLocks/>
              </p:cNvSpPr>
              <p:nvPr/>
            </p:nvSpPr>
            <p:spPr bwMode="auto">
              <a:xfrm>
                <a:off x="3854" y="-2644"/>
                <a:ext cx="2182" cy="2140"/>
              </a:xfrm>
              <a:custGeom>
                <a:avLst/>
                <a:gdLst>
                  <a:gd name="T0" fmla="+- 0 6037 3854"/>
                  <a:gd name="T1" fmla="*/ T0 w 2182"/>
                  <a:gd name="T2" fmla="+- 0 -2644 -2644"/>
                  <a:gd name="T3" fmla="*/ -2644 h 2182"/>
                  <a:gd name="T4" fmla="+- 0 3854 3854"/>
                  <a:gd name="T5" fmla="*/ T4 w 2182"/>
                  <a:gd name="T6" fmla="+- 0 -2644 -2644"/>
                  <a:gd name="T7" fmla="*/ -2644 h 2182"/>
                  <a:gd name="T8" fmla="+- 0 3861 3854"/>
                  <a:gd name="T9" fmla="*/ T8 w 2182"/>
                  <a:gd name="T10" fmla="+- 0 -2465 -2644"/>
                  <a:gd name="T11" fmla="*/ -2465 h 2182"/>
                  <a:gd name="T12" fmla="+- 0 3883 3854"/>
                  <a:gd name="T13" fmla="*/ T12 w 2182"/>
                  <a:gd name="T14" fmla="+- 0 -2290 -2644"/>
                  <a:gd name="T15" fmla="*/ -2290 h 2182"/>
                  <a:gd name="T16" fmla="+- 0 3918 3854"/>
                  <a:gd name="T17" fmla="*/ T16 w 2182"/>
                  <a:gd name="T18" fmla="+- 0 -2119 -2644"/>
                  <a:gd name="T19" fmla="*/ -2119 h 2182"/>
                  <a:gd name="T20" fmla="+- 0 3965 3854"/>
                  <a:gd name="T21" fmla="*/ T20 w 2182"/>
                  <a:gd name="T22" fmla="+- 0 -1954 -2644"/>
                  <a:gd name="T23" fmla="*/ -1954 h 2182"/>
                  <a:gd name="T24" fmla="+- 0 4026 3854"/>
                  <a:gd name="T25" fmla="*/ T24 w 2182"/>
                  <a:gd name="T26" fmla="+- 0 -1794 -2644"/>
                  <a:gd name="T27" fmla="*/ -1794 h 2182"/>
                  <a:gd name="T28" fmla="+- 0 4098 3854"/>
                  <a:gd name="T29" fmla="*/ T28 w 2182"/>
                  <a:gd name="T30" fmla="+- 0 -1641 -2644"/>
                  <a:gd name="T31" fmla="*/ -1641 h 2182"/>
                  <a:gd name="T32" fmla="+- 0 4181 3854"/>
                  <a:gd name="T33" fmla="*/ T32 w 2182"/>
                  <a:gd name="T34" fmla="+- 0 -1494 -2644"/>
                  <a:gd name="T35" fmla="*/ -1494 h 2182"/>
                  <a:gd name="T36" fmla="+- 0 4275 3854"/>
                  <a:gd name="T37" fmla="*/ T36 w 2182"/>
                  <a:gd name="T38" fmla="+- 0 -1355 -2644"/>
                  <a:gd name="T39" fmla="*/ -1355 h 2182"/>
                  <a:gd name="T40" fmla="+- 0 4380 3854"/>
                  <a:gd name="T41" fmla="*/ T40 w 2182"/>
                  <a:gd name="T42" fmla="+- 0 -1224 -2644"/>
                  <a:gd name="T43" fmla="*/ -1224 h 2182"/>
                  <a:gd name="T44" fmla="+- 0 4493 3854"/>
                  <a:gd name="T45" fmla="*/ T44 w 2182"/>
                  <a:gd name="T46" fmla="+- 0 -1101 -2644"/>
                  <a:gd name="T47" fmla="*/ -1101 h 2182"/>
                  <a:gd name="T48" fmla="+- 0 4616 3854"/>
                  <a:gd name="T49" fmla="*/ T48 w 2182"/>
                  <a:gd name="T50" fmla="+- 0 -987 -2644"/>
                  <a:gd name="T51" fmla="*/ -987 h 2182"/>
                  <a:gd name="T52" fmla="+- 0 4748 3854"/>
                  <a:gd name="T53" fmla="*/ T52 w 2182"/>
                  <a:gd name="T54" fmla="+- 0 -883 -2644"/>
                  <a:gd name="T55" fmla="*/ -883 h 2182"/>
                  <a:gd name="T56" fmla="+- 0 4887 3854"/>
                  <a:gd name="T57" fmla="*/ T56 w 2182"/>
                  <a:gd name="T58" fmla="+- 0 -788 -2644"/>
                  <a:gd name="T59" fmla="*/ -788 h 2182"/>
                  <a:gd name="T60" fmla="+- 0 5034 3854"/>
                  <a:gd name="T61" fmla="*/ T60 w 2182"/>
                  <a:gd name="T62" fmla="+- 0 -705 -2644"/>
                  <a:gd name="T63" fmla="*/ -705 h 2182"/>
                  <a:gd name="T64" fmla="+- 0 5187 3854"/>
                  <a:gd name="T65" fmla="*/ T64 w 2182"/>
                  <a:gd name="T66" fmla="+- 0 -633 -2644"/>
                  <a:gd name="T67" fmla="*/ -633 h 2182"/>
                  <a:gd name="T68" fmla="+- 0 5347 3854"/>
                  <a:gd name="T69" fmla="*/ T68 w 2182"/>
                  <a:gd name="T70" fmla="+- 0 -573 -2644"/>
                  <a:gd name="T71" fmla="*/ -573 h 2182"/>
                  <a:gd name="T72" fmla="+- 0 5512 3854"/>
                  <a:gd name="T73" fmla="*/ T72 w 2182"/>
                  <a:gd name="T74" fmla="+- 0 -525 -2644"/>
                  <a:gd name="T75" fmla="*/ -525 h 2182"/>
                  <a:gd name="T76" fmla="+- 0 5683 3854"/>
                  <a:gd name="T77" fmla="*/ T76 w 2182"/>
                  <a:gd name="T78" fmla="+- 0 -490 -2644"/>
                  <a:gd name="T79" fmla="*/ -490 h 2182"/>
                  <a:gd name="T80" fmla="+- 0 5858 3854"/>
                  <a:gd name="T81" fmla="*/ T80 w 2182"/>
                  <a:gd name="T82" fmla="+- 0 -469 -2644"/>
                  <a:gd name="T83" fmla="*/ -469 h 2182"/>
                  <a:gd name="T84" fmla="+- 0 6037 3854"/>
                  <a:gd name="T85" fmla="*/ T84 w 2182"/>
                  <a:gd name="T86" fmla="+- 0 -461 -2644"/>
                  <a:gd name="T87" fmla="*/ -461 h 2182"/>
                  <a:gd name="T88" fmla="+- 0 6037 3854"/>
                  <a:gd name="T89" fmla="*/ T88 w 2182"/>
                  <a:gd name="T90" fmla="+- 0 -2644 -2644"/>
                  <a:gd name="T91" fmla="*/ -2644 h 21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182" h="2182">
                    <a:moveTo>
                      <a:pt x="2183" y="0"/>
                    </a:moveTo>
                    <a:lnTo>
                      <a:pt x="0" y="0"/>
                    </a:lnTo>
                    <a:lnTo>
                      <a:pt x="7" y="179"/>
                    </a:lnTo>
                    <a:lnTo>
                      <a:pt x="29" y="354"/>
                    </a:lnTo>
                    <a:lnTo>
                      <a:pt x="64" y="525"/>
                    </a:lnTo>
                    <a:lnTo>
                      <a:pt x="111" y="690"/>
                    </a:lnTo>
                    <a:lnTo>
                      <a:pt x="172" y="850"/>
                    </a:lnTo>
                    <a:lnTo>
                      <a:pt x="244" y="1003"/>
                    </a:lnTo>
                    <a:lnTo>
                      <a:pt x="327" y="1150"/>
                    </a:lnTo>
                    <a:lnTo>
                      <a:pt x="421" y="1289"/>
                    </a:lnTo>
                    <a:lnTo>
                      <a:pt x="526" y="1420"/>
                    </a:lnTo>
                    <a:lnTo>
                      <a:pt x="639" y="1543"/>
                    </a:lnTo>
                    <a:lnTo>
                      <a:pt x="762" y="1657"/>
                    </a:lnTo>
                    <a:lnTo>
                      <a:pt x="894" y="1761"/>
                    </a:lnTo>
                    <a:lnTo>
                      <a:pt x="1033" y="1856"/>
                    </a:lnTo>
                    <a:lnTo>
                      <a:pt x="1180" y="1939"/>
                    </a:lnTo>
                    <a:lnTo>
                      <a:pt x="1333" y="2011"/>
                    </a:lnTo>
                    <a:lnTo>
                      <a:pt x="1493" y="2071"/>
                    </a:lnTo>
                    <a:lnTo>
                      <a:pt x="1658" y="2119"/>
                    </a:lnTo>
                    <a:lnTo>
                      <a:pt x="1829" y="2154"/>
                    </a:lnTo>
                    <a:lnTo>
                      <a:pt x="2004" y="2175"/>
                    </a:lnTo>
                    <a:lnTo>
                      <a:pt x="2183" y="2183"/>
                    </a:lnTo>
                    <a:lnTo>
                      <a:pt x="2183" y="0"/>
                    </a:lnTo>
                  </a:path>
                </a:pathLst>
              </a:custGeom>
              <a:solidFill>
                <a:srgbClr val="447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16" name="Group 622"/>
            <p:cNvGrpSpPr>
              <a:grpSpLocks/>
            </p:cNvGrpSpPr>
            <p:nvPr/>
          </p:nvGrpSpPr>
          <p:grpSpPr bwMode="auto">
            <a:xfrm>
              <a:off x="3854" y="-2644"/>
              <a:ext cx="2182" cy="2140"/>
              <a:chOff x="3854" y="-2644"/>
              <a:chExt cx="2182" cy="2140"/>
            </a:xfrm>
          </p:grpSpPr>
          <p:sp>
            <p:nvSpPr>
              <p:cNvPr id="26" name="Freeform 623"/>
              <p:cNvSpPr>
                <a:spLocks/>
              </p:cNvSpPr>
              <p:nvPr/>
            </p:nvSpPr>
            <p:spPr bwMode="auto">
              <a:xfrm>
                <a:off x="3854" y="-2644"/>
                <a:ext cx="2182" cy="2140"/>
              </a:xfrm>
              <a:custGeom>
                <a:avLst/>
                <a:gdLst>
                  <a:gd name="T0" fmla="+- 0 6037 3854"/>
                  <a:gd name="T1" fmla="*/ T0 w 2182"/>
                  <a:gd name="T2" fmla="+- 0 -461 -2644"/>
                  <a:gd name="T3" fmla="*/ -461 h 2182"/>
                  <a:gd name="T4" fmla="+- 0 5858 3854"/>
                  <a:gd name="T5" fmla="*/ T4 w 2182"/>
                  <a:gd name="T6" fmla="+- 0 -469 -2644"/>
                  <a:gd name="T7" fmla="*/ -469 h 2182"/>
                  <a:gd name="T8" fmla="+- 0 5683 3854"/>
                  <a:gd name="T9" fmla="*/ T8 w 2182"/>
                  <a:gd name="T10" fmla="+- 0 -490 -2644"/>
                  <a:gd name="T11" fmla="*/ -490 h 2182"/>
                  <a:gd name="T12" fmla="+- 0 5512 3854"/>
                  <a:gd name="T13" fmla="*/ T12 w 2182"/>
                  <a:gd name="T14" fmla="+- 0 -525 -2644"/>
                  <a:gd name="T15" fmla="*/ -525 h 2182"/>
                  <a:gd name="T16" fmla="+- 0 5347 3854"/>
                  <a:gd name="T17" fmla="*/ T16 w 2182"/>
                  <a:gd name="T18" fmla="+- 0 -573 -2644"/>
                  <a:gd name="T19" fmla="*/ -573 h 2182"/>
                  <a:gd name="T20" fmla="+- 0 5187 3854"/>
                  <a:gd name="T21" fmla="*/ T20 w 2182"/>
                  <a:gd name="T22" fmla="+- 0 -633 -2644"/>
                  <a:gd name="T23" fmla="*/ -633 h 2182"/>
                  <a:gd name="T24" fmla="+- 0 5034 3854"/>
                  <a:gd name="T25" fmla="*/ T24 w 2182"/>
                  <a:gd name="T26" fmla="+- 0 -705 -2644"/>
                  <a:gd name="T27" fmla="*/ -705 h 2182"/>
                  <a:gd name="T28" fmla="+- 0 4887 3854"/>
                  <a:gd name="T29" fmla="*/ T28 w 2182"/>
                  <a:gd name="T30" fmla="+- 0 -788 -2644"/>
                  <a:gd name="T31" fmla="*/ -788 h 2182"/>
                  <a:gd name="T32" fmla="+- 0 4748 3854"/>
                  <a:gd name="T33" fmla="*/ T32 w 2182"/>
                  <a:gd name="T34" fmla="+- 0 -883 -2644"/>
                  <a:gd name="T35" fmla="*/ -883 h 2182"/>
                  <a:gd name="T36" fmla="+- 0 4616 3854"/>
                  <a:gd name="T37" fmla="*/ T36 w 2182"/>
                  <a:gd name="T38" fmla="+- 0 -987 -2644"/>
                  <a:gd name="T39" fmla="*/ -987 h 2182"/>
                  <a:gd name="T40" fmla="+- 0 4493 3854"/>
                  <a:gd name="T41" fmla="*/ T40 w 2182"/>
                  <a:gd name="T42" fmla="+- 0 -1101 -2644"/>
                  <a:gd name="T43" fmla="*/ -1101 h 2182"/>
                  <a:gd name="T44" fmla="+- 0 4380 3854"/>
                  <a:gd name="T45" fmla="*/ T44 w 2182"/>
                  <a:gd name="T46" fmla="+- 0 -1224 -2644"/>
                  <a:gd name="T47" fmla="*/ -1224 h 2182"/>
                  <a:gd name="T48" fmla="+- 0 4275 3854"/>
                  <a:gd name="T49" fmla="*/ T48 w 2182"/>
                  <a:gd name="T50" fmla="+- 0 -1355 -2644"/>
                  <a:gd name="T51" fmla="*/ -1355 h 2182"/>
                  <a:gd name="T52" fmla="+- 0 4181 3854"/>
                  <a:gd name="T53" fmla="*/ T52 w 2182"/>
                  <a:gd name="T54" fmla="+- 0 -1494 -2644"/>
                  <a:gd name="T55" fmla="*/ -1494 h 2182"/>
                  <a:gd name="T56" fmla="+- 0 4098 3854"/>
                  <a:gd name="T57" fmla="*/ T56 w 2182"/>
                  <a:gd name="T58" fmla="+- 0 -1641 -2644"/>
                  <a:gd name="T59" fmla="*/ -1641 h 2182"/>
                  <a:gd name="T60" fmla="+- 0 4026 3854"/>
                  <a:gd name="T61" fmla="*/ T60 w 2182"/>
                  <a:gd name="T62" fmla="+- 0 -1794 -2644"/>
                  <a:gd name="T63" fmla="*/ -1794 h 2182"/>
                  <a:gd name="T64" fmla="+- 0 3965 3854"/>
                  <a:gd name="T65" fmla="*/ T64 w 2182"/>
                  <a:gd name="T66" fmla="+- 0 -1954 -2644"/>
                  <a:gd name="T67" fmla="*/ -1954 h 2182"/>
                  <a:gd name="T68" fmla="+- 0 3918 3854"/>
                  <a:gd name="T69" fmla="*/ T68 w 2182"/>
                  <a:gd name="T70" fmla="+- 0 -2119 -2644"/>
                  <a:gd name="T71" fmla="*/ -2119 h 2182"/>
                  <a:gd name="T72" fmla="+- 0 3883 3854"/>
                  <a:gd name="T73" fmla="*/ T72 w 2182"/>
                  <a:gd name="T74" fmla="+- 0 -2290 -2644"/>
                  <a:gd name="T75" fmla="*/ -2290 h 2182"/>
                  <a:gd name="T76" fmla="+- 0 3861 3854"/>
                  <a:gd name="T77" fmla="*/ T76 w 2182"/>
                  <a:gd name="T78" fmla="+- 0 -2465 -2644"/>
                  <a:gd name="T79" fmla="*/ -2465 h 2182"/>
                  <a:gd name="T80" fmla="+- 0 3854 3854"/>
                  <a:gd name="T81" fmla="*/ T80 w 2182"/>
                  <a:gd name="T82" fmla="+- 0 -2644 -2644"/>
                  <a:gd name="T83" fmla="*/ -2644 h 2182"/>
                  <a:gd name="T84" fmla="+- 0 6037 3854"/>
                  <a:gd name="T85" fmla="*/ T84 w 2182"/>
                  <a:gd name="T86" fmla="+- 0 -2644 -2644"/>
                  <a:gd name="T87" fmla="*/ -2644 h 2182"/>
                  <a:gd name="T88" fmla="+- 0 6037 3854"/>
                  <a:gd name="T89" fmla="*/ T88 w 2182"/>
                  <a:gd name="T90" fmla="+- 0 -461 -2644"/>
                  <a:gd name="T91" fmla="*/ -461 h 21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182" h="2182">
                    <a:moveTo>
                      <a:pt x="2183" y="2183"/>
                    </a:moveTo>
                    <a:lnTo>
                      <a:pt x="2004" y="2175"/>
                    </a:lnTo>
                    <a:lnTo>
                      <a:pt x="1829" y="2154"/>
                    </a:lnTo>
                    <a:lnTo>
                      <a:pt x="1658" y="2119"/>
                    </a:lnTo>
                    <a:lnTo>
                      <a:pt x="1493" y="2071"/>
                    </a:lnTo>
                    <a:lnTo>
                      <a:pt x="1333" y="2011"/>
                    </a:lnTo>
                    <a:lnTo>
                      <a:pt x="1180" y="1939"/>
                    </a:lnTo>
                    <a:lnTo>
                      <a:pt x="1033" y="1856"/>
                    </a:lnTo>
                    <a:lnTo>
                      <a:pt x="894" y="1761"/>
                    </a:lnTo>
                    <a:lnTo>
                      <a:pt x="762" y="1657"/>
                    </a:lnTo>
                    <a:lnTo>
                      <a:pt x="639" y="1543"/>
                    </a:lnTo>
                    <a:lnTo>
                      <a:pt x="526" y="1420"/>
                    </a:lnTo>
                    <a:lnTo>
                      <a:pt x="421" y="1289"/>
                    </a:lnTo>
                    <a:lnTo>
                      <a:pt x="327" y="1150"/>
                    </a:lnTo>
                    <a:lnTo>
                      <a:pt x="244" y="1003"/>
                    </a:lnTo>
                    <a:lnTo>
                      <a:pt x="172" y="850"/>
                    </a:lnTo>
                    <a:lnTo>
                      <a:pt x="111" y="690"/>
                    </a:lnTo>
                    <a:lnTo>
                      <a:pt x="64" y="525"/>
                    </a:lnTo>
                    <a:lnTo>
                      <a:pt x="29" y="354"/>
                    </a:lnTo>
                    <a:lnTo>
                      <a:pt x="7" y="179"/>
                    </a:lnTo>
                    <a:lnTo>
                      <a:pt x="0" y="0"/>
                    </a:lnTo>
                    <a:lnTo>
                      <a:pt x="2183" y="0"/>
                    </a:lnTo>
                    <a:lnTo>
                      <a:pt x="2183" y="2183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17" name="Group 624"/>
            <p:cNvGrpSpPr>
              <a:grpSpLocks/>
            </p:cNvGrpSpPr>
            <p:nvPr/>
          </p:nvGrpSpPr>
          <p:grpSpPr bwMode="auto">
            <a:xfrm>
              <a:off x="5733" y="-2568"/>
              <a:ext cx="690" cy="287"/>
              <a:chOff x="5733" y="-2568"/>
              <a:chExt cx="690" cy="287"/>
            </a:xfrm>
          </p:grpSpPr>
          <p:sp>
            <p:nvSpPr>
              <p:cNvPr id="24" name="Freeform 625"/>
              <p:cNvSpPr>
                <a:spLocks/>
              </p:cNvSpPr>
              <p:nvPr/>
            </p:nvSpPr>
            <p:spPr bwMode="auto">
              <a:xfrm>
                <a:off x="5733" y="-2568"/>
                <a:ext cx="690" cy="287"/>
              </a:xfrm>
              <a:custGeom>
                <a:avLst/>
                <a:gdLst>
                  <a:gd name="T0" fmla="+- 0 5792 5733"/>
                  <a:gd name="T1" fmla="*/ T0 w 690"/>
                  <a:gd name="T2" fmla="+- 0 -2568 -2568"/>
                  <a:gd name="T3" fmla="*/ -2568 h 287"/>
                  <a:gd name="T4" fmla="+- 0 5733 5733"/>
                  <a:gd name="T5" fmla="*/ T4 w 690"/>
                  <a:gd name="T6" fmla="+- 0 -2474 -2568"/>
                  <a:gd name="T7" fmla="*/ -2474 h 287"/>
                  <a:gd name="T8" fmla="+- 0 5774 5733"/>
                  <a:gd name="T9" fmla="*/ T8 w 690"/>
                  <a:gd name="T10" fmla="+- 0 -2464 -2568"/>
                  <a:gd name="T11" fmla="*/ -2464 h 287"/>
                  <a:gd name="T12" fmla="+- 0 5783 5733"/>
                  <a:gd name="T13" fmla="*/ T12 w 690"/>
                  <a:gd name="T14" fmla="+- 0 -2446 -2568"/>
                  <a:gd name="T15" fmla="*/ -2446 h 287"/>
                  <a:gd name="T16" fmla="+- 0 5818 5733"/>
                  <a:gd name="T17" fmla="*/ T16 w 690"/>
                  <a:gd name="T18" fmla="+- 0 -2397 -2568"/>
                  <a:gd name="T19" fmla="*/ -2397 h 287"/>
                  <a:gd name="T20" fmla="+- 0 5863 5733"/>
                  <a:gd name="T21" fmla="*/ T20 w 690"/>
                  <a:gd name="T22" fmla="+- 0 -2355 -2568"/>
                  <a:gd name="T23" fmla="*/ -2355 h 287"/>
                  <a:gd name="T24" fmla="+- 0 5916 5733"/>
                  <a:gd name="T25" fmla="*/ T24 w 690"/>
                  <a:gd name="T26" fmla="+- 0 -2321 -2568"/>
                  <a:gd name="T27" fmla="*/ -2321 h 287"/>
                  <a:gd name="T28" fmla="+- 0 5976 5733"/>
                  <a:gd name="T29" fmla="*/ T28 w 690"/>
                  <a:gd name="T30" fmla="+- 0 -2298 -2568"/>
                  <a:gd name="T31" fmla="*/ -2298 h 287"/>
                  <a:gd name="T32" fmla="+- 0 6041 5733"/>
                  <a:gd name="T33" fmla="*/ T32 w 690"/>
                  <a:gd name="T34" fmla="+- 0 -2284 -2568"/>
                  <a:gd name="T35" fmla="*/ -2284 h 287"/>
                  <a:gd name="T36" fmla="+- 0 6087 5733"/>
                  <a:gd name="T37" fmla="*/ T36 w 690"/>
                  <a:gd name="T38" fmla="+- 0 -2281 -2568"/>
                  <a:gd name="T39" fmla="*/ -2281 h 287"/>
                  <a:gd name="T40" fmla="+- 0 6115 5733"/>
                  <a:gd name="T41" fmla="*/ T40 w 690"/>
                  <a:gd name="T42" fmla="+- 0 -2282 -2568"/>
                  <a:gd name="T43" fmla="*/ -2282 h 287"/>
                  <a:gd name="T44" fmla="+- 0 6193 5733"/>
                  <a:gd name="T45" fmla="*/ T44 w 690"/>
                  <a:gd name="T46" fmla="+- 0 -2296 -2568"/>
                  <a:gd name="T47" fmla="*/ -2296 h 287"/>
                  <a:gd name="T48" fmla="+- 0 6264 5733"/>
                  <a:gd name="T49" fmla="*/ T48 w 690"/>
                  <a:gd name="T50" fmla="+- 0 -2324 -2568"/>
                  <a:gd name="T51" fmla="*/ -2324 h 287"/>
                  <a:gd name="T52" fmla="+- 0 6322 5733"/>
                  <a:gd name="T53" fmla="*/ T52 w 690"/>
                  <a:gd name="T54" fmla="+- 0 -2363 -2568"/>
                  <a:gd name="T55" fmla="*/ -2363 h 287"/>
                  <a:gd name="T56" fmla="+- 0 6092 5733"/>
                  <a:gd name="T57" fmla="*/ T56 w 690"/>
                  <a:gd name="T58" fmla="+- 0 -2363 -2568"/>
                  <a:gd name="T59" fmla="*/ -2363 h 287"/>
                  <a:gd name="T60" fmla="+- 0 6072 5733"/>
                  <a:gd name="T61" fmla="*/ T60 w 690"/>
                  <a:gd name="T62" fmla="+- 0 -2364 -2568"/>
                  <a:gd name="T63" fmla="*/ -2364 h 287"/>
                  <a:gd name="T64" fmla="+- 0 5995 5733"/>
                  <a:gd name="T65" fmla="*/ T64 w 690"/>
                  <a:gd name="T66" fmla="+- 0 -2377 -2568"/>
                  <a:gd name="T67" fmla="*/ -2377 h 287"/>
                  <a:gd name="T68" fmla="+- 0 5926 5733"/>
                  <a:gd name="T69" fmla="*/ T68 w 690"/>
                  <a:gd name="T70" fmla="+- 0 -2410 -2568"/>
                  <a:gd name="T71" fmla="*/ -2410 h 287"/>
                  <a:gd name="T72" fmla="+- 0 5872 5733"/>
                  <a:gd name="T73" fmla="*/ T72 w 690"/>
                  <a:gd name="T74" fmla="+- 0 -2459 -2568"/>
                  <a:gd name="T75" fmla="*/ -2459 h 287"/>
                  <a:gd name="T76" fmla="+- 0 5861 5733"/>
                  <a:gd name="T77" fmla="*/ T76 w 690"/>
                  <a:gd name="T78" fmla="+- 0 -2474 -2568"/>
                  <a:gd name="T79" fmla="*/ -2474 h 287"/>
                  <a:gd name="T80" fmla="+- 0 5896 5733"/>
                  <a:gd name="T81" fmla="*/ T80 w 690"/>
                  <a:gd name="T82" fmla="+- 0 -2474 -2568"/>
                  <a:gd name="T83" fmla="*/ -2474 h 287"/>
                  <a:gd name="T84" fmla="+- 0 5792 5733"/>
                  <a:gd name="T85" fmla="*/ T84 w 690"/>
                  <a:gd name="T86" fmla="+- 0 -2568 -2568"/>
                  <a:gd name="T87" fmla="*/ -2568 h 2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690" h="287">
                    <a:moveTo>
                      <a:pt x="59" y="0"/>
                    </a:moveTo>
                    <a:lnTo>
                      <a:pt x="0" y="94"/>
                    </a:lnTo>
                    <a:lnTo>
                      <a:pt x="41" y="104"/>
                    </a:lnTo>
                    <a:lnTo>
                      <a:pt x="50" y="122"/>
                    </a:lnTo>
                    <a:lnTo>
                      <a:pt x="85" y="171"/>
                    </a:lnTo>
                    <a:lnTo>
                      <a:pt x="130" y="213"/>
                    </a:lnTo>
                    <a:lnTo>
                      <a:pt x="183" y="247"/>
                    </a:lnTo>
                    <a:lnTo>
                      <a:pt x="243" y="270"/>
                    </a:lnTo>
                    <a:lnTo>
                      <a:pt x="308" y="284"/>
                    </a:lnTo>
                    <a:lnTo>
                      <a:pt x="354" y="287"/>
                    </a:lnTo>
                    <a:lnTo>
                      <a:pt x="382" y="286"/>
                    </a:lnTo>
                    <a:lnTo>
                      <a:pt x="460" y="272"/>
                    </a:lnTo>
                    <a:lnTo>
                      <a:pt x="531" y="244"/>
                    </a:lnTo>
                    <a:lnTo>
                      <a:pt x="589" y="205"/>
                    </a:lnTo>
                    <a:lnTo>
                      <a:pt x="359" y="205"/>
                    </a:lnTo>
                    <a:lnTo>
                      <a:pt x="339" y="204"/>
                    </a:lnTo>
                    <a:lnTo>
                      <a:pt x="262" y="191"/>
                    </a:lnTo>
                    <a:lnTo>
                      <a:pt x="193" y="158"/>
                    </a:lnTo>
                    <a:lnTo>
                      <a:pt x="139" y="109"/>
                    </a:lnTo>
                    <a:lnTo>
                      <a:pt x="128" y="94"/>
                    </a:lnTo>
                    <a:lnTo>
                      <a:pt x="163" y="94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F8D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  <p:sp>
            <p:nvSpPr>
              <p:cNvPr id="25" name="Freeform 626"/>
              <p:cNvSpPr>
                <a:spLocks/>
              </p:cNvSpPr>
              <p:nvPr/>
            </p:nvSpPr>
            <p:spPr bwMode="auto">
              <a:xfrm>
                <a:off x="5733" y="-2568"/>
                <a:ext cx="690" cy="287"/>
              </a:xfrm>
              <a:custGeom>
                <a:avLst/>
                <a:gdLst>
                  <a:gd name="T0" fmla="+- 0 6423 5733"/>
                  <a:gd name="T1" fmla="*/ T0 w 690"/>
                  <a:gd name="T2" fmla="+- 0 -2568 -2568"/>
                  <a:gd name="T3" fmla="*/ -2568 h 287"/>
                  <a:gd name="T4" fmla="+- 0 6340 5733"/>
                  <a:gd name="T5" fmla="*/ T4 w 690"/>
                  <a:gd name="T6" fmla="+- 0 -2550 -2568"/>
                  <a:gd name="T7" fmla="*/ -2550 h 287"/>
                  <a:gd name="T8" fmla="+- 0 6337 5733"/>
                  <a:gd name="T9" fmla="*/ T8 w 690"/>
                  <a:gd name="T10" fmla="+- 0 -2531 -2568"/>
                  <a:gd name="T11" fmla="*/ -2531 h 287"/>
                  <a:gd name="T12" fmla="+- 0 6331 5733"/>
                  <a:gd name="T13" fmla="*/ T12 w 690"/>
                  <a:gd name="T14" fmla="+- 0 -2513 -2568"/>
                  <a:gd name="T15" fmla="*/ -2513 h 287"/>
                  <a:gd name="T16" fmla="+- 0 6289 5733"/>
                  <a:gd name="T17" fmla="*/ T16 w 690"/>
                  <a:gd name="T18" fmla="+- 0 -2446 -2568"/>
                  <a:gd name="T19" fmla="*/ -2446 h 287"/>
                  <a:gd name="T20" fmla="+- 0 6236 5733"/>
                  <a:gd name="T21" fmla="*/ T20 w 690"/>
                  <a:gd name="T22" fmla="+- 0 -2404 -2568"/>
                  <a:gd name="T23" fmla="*/ -2404 h 287"/>
                  <a:gd name="T24" fmla="+- 0 6172 5733"/>
                  <a:gd name="T25" fmla="*/ T24 w 690"/>
                  <a:gd name="T26" fmla="+- 0 -2375 -2568"/>
                  <a:gd name="T27" fmla="*/ -2375 h 287"/>
                  <a:gd name="T28" fmla="+- 0 6112 5733"/>
                  <a:gd name="T29" fmla="*/ T28 w 690"/>
                  <a:gd name="T30" fmla="+- 0 -2364 -2568"/>
                  <a:gd name="T31" fmla="*/ -2364 h 287"/>
                  <a:gd name="T32" fmla="+- 0 6092 5733"/>
                  <a:gd name="T33" fmla="*/ T32 w 690"/>
                  <a:gd name="T34" fmla="+- 0 -2363 -2568"/>
                  <a:gd name="T35" fmla="*/ -2363 h 287"/>
                  <a:gd name="T36" fmla="+- 0 6322 5733"/>
                  <a:gd name="T37" fmla="*/ T36 w 690"/>
                  <a:gd name="T38" fmla="+- 0 -2363 -2568"/>
                  <a:gd name="T39" fmla="*/ -2363 h 287"/>
                  <a:gd name="T40" fmla="+- 0 6372 5733"/>
                  <a:gd name="T41" fmla="*/ T40 w 690"/>
                  <a:gd name="T42" fmla="+- 0 -2417 -2568"/>
                  <a:gd name="T43" fmla="*/ -2417 h 287"/>
                  <a:gd name="T44" fmla="+- 0 6406 5733"/>
                  <a:gd name="T45" fmla="*/ T44 w 690"/>
                  <a:gd name="T46" fmla="+- 0 -2478 -2568"/>
                  <a:gd name="T47" fmla="*/ -2478 h 287"/>
                  <a:gd name="T48" fmla="+- 0 6422 5733"/>
                  <a:gd name="T49" fmla="*/ T48 w 690"/>
                  <a:gd name="T50" fmla="+- 0 -2545 -2568"/>
                  <a:gd name="T51" fmla="*/ -2545 h 287"/>
                  <a:gd name="T52" fmla="+- 0 6423 5733"/>
                  <a:gd name="T53" fmla="*/ T52 w 690"/>
                  <a:gd name="T54" fmla="+- 0 -2568 -2568"/>
                  <a:gd name="T55" fmla="*/ -2568 h 2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690" h="287">
                    <a:moveTo>
                      <a:pt x="690" y="0"/>
                    </a:moveTo>
                    <a:lnTo>
                      <a:pt x="607" y="18"/>
                    </a:lnTo>
                    <a:lnTo>
                      <a:pt x="604" y="37"/>
                    </a:lnTo>
                    <a:lnTo>
                      <a:pt x="598" y="55"/>
                    </a:lnTo>
                    <a:lnTo>
                      <a:pt x="556" y="122"/>
                    </a:lnTo>
                    <a:lnTo>
                      <a:pt x="503" y="164"/>
                    </a:lnTo>
                    <a:lnTo>
                      <a:pt x="439" y="193"/>
                    </a:lnTo>
                    <a:lnTo>
                      <a:pt x="379" y="204"/>
                    </a:lnTo>
                    <a:lnTo>
                      <a:pt x="359" y="205"/>
                    </a:lnTo>
                    <a:lnTo>
                      <a:pt x="589" y="205"/>
                    </a:lnTo>
                    <a:lnTo>
                      <a:pt x="639" y="151"/>
                    </a:lnTo>
                    <a:lnTo>
                      <a:pt x="673" y="90"/>
                    </a:lnTo>
                    <a:lnTo>
                      <a:pt x="689" y="23"/>
                    </a:lnTo>
                    <a:lnTo>
                      <a:pt x="690" y="0"/>
                    </a:lnTo>
                  </a:path>
                </a:pathLst>
              </a:custGeom>
              <a:solidFill>
                <a:srgbClr val="F8D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18" name="Group 627"/>
            <p:cNvGrpSpPr>
              <a:grpSpLocks/>
            </p:cNvGrpSpPr>
            <p:nvPr/>
          </p:nvGrpSpPr>
          <p:grpSpPr bwMode="auto">
            <a:xfrm>
              <a:off x="5733" y="-2568"/>
              <a:ext cx="690" cy="287"/>
              <a:chOff x="5733" y="-2568"/>
              <a:chExt cx="690" cy="287"/>
            </a:xfrm>
          </p:grpSpPr>
          <p:sp>
            <p:nvSpPr>
              <p:cNvPr id="23" name="Freeform 628"/>
              <p:cNvSpPr>
                <a:spLocks/>
              </p:cNvSpPr>
              <p:nvPr/>
            </p:nvSpPr>
            <p:spPr bwMode="auto">
              <a:xfrm>
                <a:off x="5733" y="-2568"/>
                <a:ext cx="690" cy="287"/>
              </a:xfrm>
              <a:custGeom>
                <a:avLst/>
                <a:gdLst>
                  <a:gd name="T0" fmla="+- 0 6423 5733"/>
                  <a:gd name="T1" fmla="*/ T0 w 690"/>
                  <a:gd name="T2" fmla="+- 0 -2568 -2568"/>
                  <a:gd name="T3" fmla="*/ -2568 h 287"/>
                  <a:gd name="T4" fmla="+- 0 6413 5733"/>
                  <a:gd name="T5" fmla="*/ T4 w 690"/>
                  <a:gd name="T6" fmla="+- 0 -2499 -2568"/>
                  <a:gd name="T7" fmla="*/ -2499 h 287"/>
                  <a:gd name="T8" fmla="+- 0 6385 5733"/>
                  <a:gd name="T9" fmla="*/ T8 w 690"/>
                  <a:gd name="T10" fmla="+- 0 -2436 -2568"/>
                  <a:gd name="T11" fmla="*/ -2436 h 287"/>
                  <a:gd name="T12" fmla="+- 0 6342 5733"/>
                  <a:gd name="T13" fmla="*/ T12 w 690"/>
                  <a:gd name="T14" fmla="+- 0 -2382 -2568"/>
                  <a:gd name="T15" fmla="*/ -2382 h 287"/>
                  <a:gd name="T16" fmla="+- 0 6285 5733"/>
                  <a:gd name="T17" fmla="*/ T16 w 690"/>
                  <a:gd name="T18" fmla="+- 0 -2337 -2568"/>
                  <a:gd name="T19" fmla="*/ -2337 h 287"/>
                  <a:gd name="T20" fmla="+- 0 6218 5733"/>
                  <a:gd name="T21" fmla="*/ T20 w 690"/>
                  <a:gd name="T22" fmla="+- 0 -2304 -2568"/>
                  <a:gd name="T23" fmla="*/ -2304 h 287"/>
                  <a:gd name="T24" fmla="+- 0 6141 5733"/>
                  <a:gd name="T25" fmla="*/ T24 w 690"/>
                  <a:gd name="T26" fmla="+- 0 -2285 -2568"/>
                  <a:gd name="T27" fmla="*/ -2285 h 287"/>
                  <a:gd name="T28" fmla="+- 0 6087 5733"/>
                  <a:gd name="T29" fmla="*/ T28 w 690"/>
                  <a:gd name="T30" fmla="+- 0 -2281 -2568"/>
                  <a:gd name="T31" fmla="*/ -2281 h 287"/>
                  <a:gd name="T32" fmla="+- 0 6064 5733"/>
                  <a:gd name="T33" fmla="*/ T32 w 690"/>
                  <a:gd name="T34" fmla="+- 0 -2282 -2568"/>
                  <a:gd name="T35" fmla="*/ -2282 h 287"/>
                  <a:gd name="T36" fmla="+- 0 5997 5733"/>
                  <a:gd name="T37" fmla="*/ T36 w 690"/>
                  <a:gd name="T38" fmla="+- 0 -2292 -2568"/>
                  <a:gd name="T39" fmla="*/ -2292 h 287"/>
                  <a:gd name="T40" fmla="+- 0 5935 5733"/>
                  <a:gd name="T41" fmla="*/ T40 w 690"/>
                  <a:gd name="T42" fmla="+- 0 -2312 -2568"/>
                  <a:gd name="T43" fmla="*/ -2312 h 287"/>
                  <a:gd name="T44" fmla="+- 0 5880 5733"/>
                  <a:gd name="T45" fmla="*/ T44 w 690"/>
                  <a:gd name="T46" fmla="+- 0 -2343 -2568"/>
                  <a:gd name="T47" fmla="*/ -2343 h 287"/>
                  <a:gd name="T48" fmla="+- 0 5832 5733"/>
                  <a:gd name="T49" fmla="*/ T48 w 690"/>
                  <a:gd name="T50" fmla="+- 0 -2382 -2568"/>
                  <a:gd name="T51" fmla="*/ -2382 h 287"/>
                  <a:gd name="T52" fmla="+- 0 5794 5733"/>
                  <a:gd name="T53" fmla="*/ T52 w 690"/>
                  <a:gd name="T54" fmla="+- 0 -2429 -2568"/>
                  <a:gd name="T55" fmla="*/ -2429 h 287"/>
                  <a:gd name="T56" fmla="+- 0 5774 5733"/>
                  <a:gd name="T57" fmla="*/ T56 w 690"/>
                  <a:gd name="T58" fmla="+- 0 -2464 -2568"/>
                  <a:gd name="T59" fmla="*/ -2464 h 287"/>
                  <a:gd name="T60" fmla="+- 0 5733 5733"/>
                  <a:gd name="T61" fmla="*/ T60 w 690"/>
                  <a:gd name="T62" fmla="+- 0 -2474 -2568"/>
                  <a:gd name="T63" fmla="*/ -2474 h 287"/>
                  <a:gd name="T64" fmla="+- 0 5792 5733"/>
                  <a:gd name="T65" fmla="*/ T64 w 690"/>
                  <a:gd name="T66" fmla="+- 0 -2568 -2568"/>
                  <a:gd name="T67" fmla="*/ -2568 h 287"/>
                  <a:gd name="T68" fmla="+- 0 5896 5733"/>
                  <a:gd name="T69" fmla="*/ T68 w 690"/>
                  <a:gd name="T70" fmla="+- 0 -2474 -2568"/>
                  <a:gd name="T71" fmla="*/ -2474 h 287"/>
                  <a:gd name="T72" fmla="+- 0 5861 5733"/>
                  <a:gd name="T73" fmla="*/ T72 w 690"/>
                  <a:gd name="T74" fmla="+- 0 -2474 -2568"/>
                  <a:gd name="T75" fmla="*/ -2474 h 287"/>
                  <a:gd name="T76" fmla="+- 0 5872 5733"/>
                  <a:gd name="T77" fmla="*/ T76 w 690"/>
                  <a:gd name="T78" fmla="+- 0 -2459 -2568"/>
                  <a:gd name="T79" fmla="*/ -2459 h 287"/>
                  <a:gd name="T80" fmla="+- 0 5926 5733"/>
                  <a:gd name="T81" fmla="*/ T80 w 690"/>
                  <a:gd name="T82" fmla="+- 0 -2410 -2568"/>
                  <a:gd name="T83" fmla="*/ -2410 h 287"/>
                  <a:gd name="T84" fmla="+- 0 5995 5733"/>
                  <a:gd name="T85" fmla="*/ T84 w 690"/>
                  <a:gd name="T86" fmla="+- 0 -2377 -2568"/>
                  <a:gd name="T87" fmla="*/ -2377 h 287"/>
                  <a:gd name="T88" fmla="+- 0 6072 5733"/>
                  <a:gd name="T89" fmla="*/ T88 w 690"/>
                  <a:gd name="T90" fmla="+- 0 -2364 -2568"/>
                  <a:gd name="T91" fmla="*/ -2364 h 287"/>
                  <a:gd name="T92" fmla="+- 0 6092 5733"/>
                  <a:gd name="T93" fmla="*/ T92 w 690"/>
                  <a:gd name="T94" fmla="+- 0 -2363 -2568"/>
                  <a:gd name="T95" fmla="*/ -2363 h 287"/>
                  <a:gd name="T96" fmla="+- 0 6112 5733"/>
                  <a:gd name="T97" fmla="*/ T96 w 690"/>
                  <a:gd name="T98" fmla="+- 0 -2364 -2568"/>
                  <a:gd name="T99" fmla="*/ -2364 h 287"/>
                  <a:gd name="T100" fmla="+- 0 6172 5733"/>
                  <a:gd name="T101" fmla="*/ T100 w 690"/>
                  <a:gd name="T102" fmla="+- 0 -2375 -2568"/>
                  <a:gd name="T103" fmla="*/ -2375 h 287"/>
                  <a:gd name="T104" fmla="+- 0 6236 5733"/>
                  <a:gd name="T105" fmla="*/ T104 w 690"/>
                  <a:gd name="T106" fmla="+- 0 -2404 -2568"/>
                  <a:gd name="T107" fmla="*/ -2404 h 287"/>
                  <a:gd name="T108" fmla="+- 0 6289 5733"/>
                  <a:gd name="T109" fmla="*/ T108 w 690"/>
                  <a:gd name="T110" fmla="+- 0 -2446 -2568"/>
                  <a:gd name="T111" fmla="*/ -2446 h 287"/>
                  <a:gd name="T112" fmla="+- 0 6324 5733"/>
                  <a:gd name="T113" fmla="*/ T112 w 690"/>
                  <a:gd name="T114" fmla="+- 0 -2495 -2568"/>
                  <a:gd name="T115" fmla="*/ -2495 h 287"/>
                  <a:gd name="T116" fmla="+- 0 6340 5733"/>
                  <a:gd name="T117" fmla="*/ T116 w 690"/>
                  <a:gd name="T118" fmla="+- 0 -2550 -2568"/>
                  <a:gd name="T119" fmla="*/ -2550 h 287"/>
                  <a:gd name="T120" fmla="+- 0 6423 5733"/>
                  <a:gd name="T121" fmla="*/ T120 w 690"/>
                  <a:gd name="T122" fmla="+- 0 -2568 -2568"/>
                  <a:gd name="T123" fmla="*/ -2568 h 2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690" h="287">
                    <a:moveTo>
                      <a:pt x="690" y="0"/>
                    </a:moveTo>
                    <a:lnTo>
                      <a:pt x="680" y="69"/>
                    </a:lnTo>
                    <a:lnTo>
                      <a:pt x="652" y="132"/>
                    </a:lnTo>
                    <a:lnTo>
                      <a:pt x="609" y="186"/>
                    </a:lnTo>
                    <a:lnTo>
                      <a:pt x="552" y="231"/>
                    </a:lnTo>
                    <a:lnTo>
                      <a:pt x="485" y="264"/>
                    </a:lnTo>
                    <a:lnTo>
                      <a:pt x="408" y="283"/>
                    </a:lnTo>
                    <a:lnTo>
                      <a:pt x="354" y="287"/>
                    </a:lnTo>
                    <a:lnTo>
                      <a:pt x="331" y="286"/>
                    </a:lnTo>
                    <a:lnTo>
                      <a:pt x="264" y="276"/>
                    </a:lnTo>
                    <a:lnTo>
                      <a:pt x="202" y="256"/>
                    </a:lnTo>
                    <a:lnTo>
                      <a:pt x="147" y="225"/>
                    </a:lnTo>
                    <a:lnTo>
                      <a:pt x="99" y="186"/>
                    </a:lnTo>
                    <a:lnTo>
                      <a:pt x="61" y="139"/>
                    </a:lnTo>
                    <a:lnTo>
                      <a:pt x="41" y="104"/>
                    </a:lnTo>
                    <a:lnTo>
                      <a:pt x="0" y="94"/>
                    </a:lnTo>
                    <a:lnTo>
                      <a:pt x="59" y="0"/>
                    </a:lnTo>
                    <a:lnTo>
                      <a:pt x="163" y="94"/>
                    </a:lnTo>
                    <a:lnTo>
                      <a:pt x="128" y="94"/>
                    </a:lnTo>
                    <a:lnTo>
                      <a:pt x="139" y="109"/>
                    </a:lnTo>
                    <a:lnTo>
                      <a:pt x="193" y="158"/>
                    </a:lnTo>
                    <a:lnTo>
                      <a:pt x="262" y="191"/>
                    </a:lnTo>
                    <a:lnTo>
                      <a:pt x="339" y="204"/>
                    </a:lnTo>
                    <a:lnTo>
                      <a:pt x="359" y="205"/>
                    </a:lnTo>
                    <a:lnTo>
                      <a:pt x="379" y="204"/>
                    </a:lnTo>
                    <a:lnTo>
                      <a:pt x="439" y="193"/>
                    </a:lnTo>
                    <a:lnTo>
                      <a:pt x="503" y="164"/>
                    </a:lnTo>
                    <a:lnTo>
                      <a:pt x="556" y="122"/>
                    </a:lnTo>
                    <a:lnTo>
                      <a:pt x="591" y="73"/>
                    </a:lnTo>
                    <a:lnTo>
                      <a:pt x="607" y="18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19" name="Group 629"/>
            <p:cNvGrpSpPr>
              <a:grpSpLocks/>
            </p:cNvGrpSpPr>
            <p:nvPr/>
          </p:nvGrpSpPr>
          <p:grpSpPr bwMode="auto">
            <a:xfrm>
              <a:off x="5483" y="-3297"/>
              <a:ext cx="1201" cy="1201"/>
              <a:chOff x="5483" y="-3297"/>
              <a:chExt cx="1201" cy="1201"/>
            </a:xfrm>
          </p:grpSpPr>
          <p:sp>
            <p:nvSpPr>
              <p:cNvPr id="22" name="Freeform 630"/>
              <p:cNvSpPr>
                <a:spLocks/>
              </p:cNvSpPr>
              <p:nvPr/>
            </p:nvSpPr>
            <p:spPr bwMode="auto">
              <a:xfrm>
                <a:off x="5483" y="-3297"/>
                <a:ext cx="1201" cy="1201"/>
              </a:xfrm>
              <a:custGeom>
                <a:avLst/>
                <a:gdLst>
                  <a:gd name="T0" fmla="+- 0 6106 5483"/>
                  <a:gd name="T1" fmla="*/ T0 w 1201"/>
                  <a:gd name="T2" fmla="+- 0 -3297 -3297"/>
                  <a:gd name="T3" fmla="*/ -3297 h 1201"/>
                  <a:gd name="T4" fmla="+- 0 5483 5483"/>
                  <a:gd name="T5" fmla="*/ T4 w 1201"/>
                  <a:gd name="T6" fmla="+- 0 -2718 -3297"/>
                  <a:gd name="T7" fmla="*/ -2718 h 1201"/>
                  <a:gd name="T8" fmla="+- 0 6062 5483"/>
                  <a:gd name="T9" fmla="*/ T8 w 1201"/>
                  <a:gd name="T10" fmla="+- 0 -2095 -3297"/>
                  <a:gd name="T11" fmla="*/ -2095 h 1201"/>
                  <a:gd name="T12" fmla="+- 0 6685 5483"/>
                  <a:gd name="T13" fmla="*/ T12 w 1201"/>
                  <a:gd name="T14" fmla="+- 0 -2674 -3297"/>
                  <a:gd name="T15" fmla="*/ -2674 h 1201"/>
                  <a:gd name="T16" fmla="+- 0 6106 5483"/>
                  <a:gd name="T17" fmla="*/ T16 w 1201"/>
                  <a:gd name="T18" fmla="+- 0 -3297 -3297"/>
                  <a:gd name="T19" fmla="*/ -3297 h 12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01" h="1201">
                    <a:moveTo>
                      <a:pt x="623" y="0"/>
                    </a:moveTo>
                    <a:lnTo>
                      <a:pt x="0" y="579"/>
                    </a:lnTo>
                    <a:lnTo>
                      <a:pt x="579" y="1202"/>
                    </a:lnTo>
                    <a:lnTo>
                      <a:pt x="1202" y="623"/>
                    </a:lnTo>
                    <a:lnTo>
                      <a:pt x="62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  <p:grpSp>
          <p:nvGrpSpPr>
            <p:cNvPr id="20" name="Group 631"/>
            <p:cNvGrpSpPr>
              <a:grpSpLocks/>
            </p:cNvGrpSpPr>
            <p:nvPr/>
          </p:nvGrpSpPr>
          <p:grpSpPr bwMode="auto">
            <a:xfrm>
              <a:off x="5641" y="-3144"/>
              <a:ext cx="881" cy="880"/>
              <a:chOff x="5641" y="-3144"/>
              <a:chExt cx="881" cy="880"/>
            </a:xfrm>
          </p:grpSpPr>
          <p:sp>
            <p:nvSpPr>
              <p:cNvPr id="21" name="Freeform 632"/>
              <p:cNvSpPr>
                <a:spLocks/>
              </p:cNvSpPr>
              <p:nvPr/>
            </p:nvSpPr>
            <p:spPr bwMode="auto">
              <a:xfrm>
                <a:off x="5641" y="-3144"/>
                <a:ext cx="881" cy="880"/>
              </a:xfrm>
              <a:custGeom>
                <a:avLst/>
                <a:gdLst>
                  <a:gd name="T0" fmla="+- 0 6097 5641"/>
                  <a:gd name="T1" fmla="*/ T0 w 881"/>
                  <a:gd name="T2" fmla="+- 0 -3144 -3144"/>
                  <a:gd name="T3" fmla="*/ -3144 h 880"/>
                  <a:gd name="T4" fmla="+- 0 5641 5641"/>
                  <a:gd name="T5" fmla="*/ T4 w 881"/>
                  <a:gd name="T6" fmla="+- 0 -2719 -3144"/>
                  <a:gd name="T7" fmla="*/ -2719 h 880"/>
                  <a:gd name="T8" fmla="+- 0 6066 5641"/>
                  <a:gd name="T9" fmla="*/ T8 w 881"/>
                  <a:gd name="T10" fmla="+- 0 -2263 -3144"/>
                  <a:gd name="T11" fmla="*/ -2263 h 880"/>
                  <a:gd name="T12" fmla="+- 0 6522 5641"/>
                  <a:gd name="T13" fmla="*/ T12 w 881"/>
                  <a:gd name="T14" fmla="+- 0 -2688 -3144"/>
                  <a:gd name="T15" fmla="*/ -2688 h 880"/>
                  <a:gd name="T16" fmla="+- 0 6097 5641"/>
                  <a:gd name="T17" fmla="*/ T16 w 881"/>
                  <a:gd name="T18" fmla="+- 0 -3144 -3144"/>
                  <a:gd name="T19" fmla="*/ -3144 h 8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81" h="880">
                    <a:moveTo>
                      <a:pt x="456" y="0"/>
                    </a:moveTo>
                    <a:lnTo>
                      <a:pt x="0" y="425"/>
                    </a:lnTo>
                    <a:lnTo>
                      <a:pt x="425" y="881"/>
                    </a:lnTo>
                    <a:lnTo>
                      <a:pt x="881" y="456"/>
                    </a:lnTo>
                    <a:lnTo>
                      <a:pt x="456" y="0"/>
                    </a:lnTo>
                  </a:path>
                </a:pathLst>
              </a:custGeom>
              <a:solidFill>
                <a:srgbClr val="6FA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 sz="1200" b="1">
                  <a:latin typeface="HelveticaNeueLT Std Lt" panose="020B0403020202020204"/>
                </a:endParaRPr>
              </a:p>
            </p:txBody>
          </p:sp>
        </p:grpSp>
      </p:grpSp>
      <p:sp>
        <p:nvSpPr>
          <p:cNvPr id="37" name="CuadroTexto 36"/>
          <p:cNvSpPr txBox="1"/>
          <p:nvPr/>
        </p:nvSpPr>
        <p:spPr>
          <a:xfrm>
            <a:off x="3104282" y="2111861"/>
            <a:ext cx="119773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50" b="1" dirty="0">
                <a:solidFill>
                  <a:schemeClr val="bg1"/>
                </a:solidFill>
                <a:latin typeface="HelveticaNeueLT Std Lt" panose="020B0403020202020204"/>
              </a:rPr>
              <a:t>1</a:t>
            </a:r>
          </a:p>
          <a:p>
            <a:pPr algn="ctr"/>
            <a:r>
              <a:rPr lang="es-MX" sz="1250" b="1" dirty="0">
                <a:solidFill>
                  <a:schemeClr val="bg1"/>
                </a:solidFill>
                <a:latin typeface="HelveticaNeueLT Std Lt" panose="020B0403020202020204"/>
              </a:rPr>
              <a:t>Control</a:t>
            </a:r>
          </a:p>
          <a:p>
            <a:pPr algn="ctr"/>
            <a:r>
              <a:rPr lang="es-MX" sz="1250" b="1" dirty="0">
                <a:solidFill>
                  <a:schemeClr val="bg1"/>
                </a:solidFill>
                <a:latin typeface="HelveticaNeueLT Std Lt" panose="020B0403020202020204"/>
              </a:rPr>
              <a:t>Interno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4704545" y="2111861"/>
            <a:ext cx="155731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50" b="1" dirty="0">
                <a:solidFill>
                  <a:schemeClr val="bg1"/>
                </a:solidFill>
                <a:latin typeface="HelveticaNeueLT Std Lt" panose="020B0403020202020204"/>
              </a:rPr>
              <a:t>2</a:t>
            </a:r>
          </a:p>
          <a:p>
            <a:pPr algn="ctr"/>
            <a:r>
              <a:rPr lang="es-MX" sz="1250" b="1" dirty="0">
                <a:solidFill>
                  <a:schemeClr val="bg1"/>
                </a:solidFill>
                <a:latin typeface="HelveticaNeueLT Std Lt" panose="020B0403020202020204"/>
              </a:rPr>
              <a:t>Cuenta Pública y Administración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730858" y="3791322"/>
            <a:ext cx="154763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50" b="1" dirty="0">
                <a:solidFill>
                  <a:schemeClr val="bg1"/>
                </a:solidFill>
                <a:latin typeface="HelveticaNeueLT Std Lt" panose="020B0403020202020204"/>
              </a:rPr>
              <a:t>3</a:t>
            </a:r>
          </a:p>
          <a:p>
            <a:pPr algn="ctr"/>
            <a:r>
              <a:rPr lang="es-MX" sz="1250" b="1" dirty="0">
                <a:solidFill>
                  <a:schemeClr val="bg1"/>
                </a:solidFill>
                <a:latin typeface="HelveticaNeueLT Std Lt" panose="020B0403020202020204"/>
              </a:rPr>
              <a:t>Transparencia e Integridad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2929331" y="3817003"/>
            <a:ext cx="154763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50" b="1" dirty="0">
                <a:solidFill>
                  <a:schemeClr val="bg1"/>
                </a:solidFill>
                <a:latin typeface="HelveticaNeueLT Std Lt" panose="020B0403020202020204"/>
              </a:rPr>
              <a:t>4</a:t>
            </a:r>
          </a:p>
          <a:p>
            <a:pPr algn="ctr"/>
            <a:r>
              <a:rPr lang="es-MX" sz="1250" b="1" dirty="0">
                <a:solidFill>
                  <a:schemeClr val="bg1"/>
                </a:solidFill>
                <a:latin typeface="HelveticaNeueLT Std Lt" panose="020B0403020202020204"/>
              </a:rPr>
              <a:t>Fiscalización y Auditoría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80568" y="1382454"/>
            <a:ext cx="2976984" cy="1447883"/>
          </a:xfrm>
          <a:prstGeom prst="rect">
            <a:avLst/>
          </a:prstGeom>
          <a:noFill/>
        </p:spPr>
        <p:txBody>
          <a:bodyPr wrap="square" bIns="72000" rtlCol="0" anchor="ctr" anchorCtr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s-MX" sz="1250" dirty="0">
                <a:latin typeface="HelveticaNeueLT Std Lt" panose="020B0403020202020204"/>
              </a:rPr>
              <a:t>Evaluación y Seguimiento del SCII.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MX" sz="1250" dirty="0">
                <a:latin typeface="HelveticaNeueLT Std Lt" panose="020B0403020202020204"/>
              </a:rPr>
              <a:t>Administración de Riesgos (ARI)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MX" sz="1250" dirty="0">
                <a:latin typeface="HelveticaNeueLT Std Lt" panose="020B0403020202020204"/>
              </a:rPr>
              <a:t>Tecnologías de la Información y Comunicación (TIC´S)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550056" y="4108540"/>
            <a:ext cx="2570319" cy="1447883"/>
          </a:xfrm>
          <a:prstGeom prst="rect">
            <a:avLst/>
          </a:prstGeom>
          <a:noFill/>
        </p:spPr>
        <p:txBody>
          <a:bodyPr wrap="square" bIns="72000" rtlCol="0" anchor="ctr" anchorCtr="0"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s-MX" sz="1250" dirty="0">
                <a:latin typeface="HelveticaNeueLT Std Lt" panose="020B0403020202020204"/>
              </a:rPr>
              <a:t>Fiscalización y Auditoría (ASF, SFP, ASE, CG y OIC,)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6261861" y="1310309"/>
            <a:ext cx="2773323" cy="1447883"/>
          </a:xfrm>
          <a:prstGeom prst="rect">
            <a:avLst/>
          </a:prstGeom>
          <a:noFill/>
        </p:spPr>
        <p:txBody>
          <a:bodyPr wrap="square" bIns="72000" rtlCol="0" anchor="ctr" anchorCtr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s-MX" sz="1250" dirty="0">
                <a:latin typeface="HelveticaNeueLT Std Lt" panose="020B0403020202020204"/>
              </a:rPr>
              <a:t>Programas y Proyectos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MX" sz="1250" dirty="0">
                <a:latin typeface="HelveticaNeueLT Std Lt" panose="020B0403020202020204"/>
              </a:rPr>
              <a:t>Finanzas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s-MX" sz="1250" dirty="0">
                <a:latin typeface="HelveticaNeueLT Std Lt" panose="020B0403020202020204"/>
              </a:rPr>
              <a:t>Armonización Contable y Presupuestaria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6261861" y="4118693"/>
            <a:ext cx="2900501" cy="1447883"/>
          </a:xfrm>
          <a:prstGeom prst="rect">
            <a:avLst/>
          </a:prstGeom>
          <a:noFill/>
        </p:spPr>
        <p:txBody>
          <a:bodyPr wrap="square" bIns="72000" rtlCol="0" anchor="ctr" anchorCtr="0"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s-MX" sz="1250" dirty="0">
                <a:latin typeface="HelveticaNeueLT Std Lt" panose="020B0403020202020204"/>
              </a:rPr>
              <a:t>Integridad Institucional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s-MX" sz="1250" dirty="0">
                <a:latin typeface="HelveticaNeueLT Std Lt" panose="020B0403020202020204"/>
              </a:rPr>
              <a:t>Unidad de Transparencia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s-MX" sz="1250" dirty="0">
                <a:latin typeface="HelveticaNeueLT Std Lt" panose="020B0403020202020204"/>
              </a:rPr>
              <a:t>Declaración Patrimonial</a:t>
            </a:r>
          </a:p>
        </p:txBody>
      </p:sp>
      <p:sp>
        <p:nvSpPr>
          <p:cNvPr id="45" name="Título 1"/>
          <p:cNvSpPr>
            <a:spLocks noGrp="1"/>
          </p:cNvSpPr>
          <p:nvPr>
            <p:ph type="title"/>
          </p:nvPr>
        </p:nvSpPr>
        <p:spPr>
          <a:xfrm>
            <a:off x="457200" y="204797"/>
            <a:ext cx="8229600" cy="521404"/>
          </a:xfrm>
        </p:spPr>
        <p:txBody>
          <a:bodyPr>
            <a:normAutofit/>
          </a:bodyPr>
          <a:lstStyle/>
          <a:p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Contenido de la Carpeta Electrónica de las Sesiones</a:t>
            </a:r>
          </a:p>
        </p:txBody>
      </p:sp>
      <p:cxnSp>
        <p:nvCxnSpPr>
          <p:cNvPr id="46" name="Conector recto 45"/>
          <p:cNvCxnSpPr/>
          <p:nvPr/>
        </p:nvCxnSpPr>
        <p:spPr>
          <a:xfrm>
            <a:off x="1102554" y="726201"/>
            <a:ext cx="7256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910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CONTROL INT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38" y="1467389"/>
            <a:ext cx="2362564" cy="24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5937" y="227759"/>
            <a:ext cx="7097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Formatos Guía para establecer el Control Interno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548995" y="658646"/>
            <a:ext cx="7256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78996" y="1089533"/>
            <a:ext cx="82902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latin typeface="HelveticaNeueLT Std Lt" panose="020B0403020202020204" pitchFamily="34" charset="0"/>
              </a:rPr>
              <a:t>COCODI: 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Acta de Instalación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Oficio designación de coordinador y enlaces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Orden del día de Instalación COCODI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Acta de Sesión de COCODI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Lista de Asistencia de la Sesión del COCODI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Orden del día de sesiones del COCODI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Presentación para las sesiones trimestrales del COCODI</a:t>
            </a:r>
          </a:p>
          <a:p>
            <a:endParaRPr lang="es-MX" sz="1600" dirty="0">
              <a:latin typeface="HelveticaNeueLT Std Lt" panose="020B0403020202020204" pitchFamily="34" charset="0"/>
            </a:endParaRPr>
          </a:p>
          <a:p>
            <a:r>
              <a:rPr lang="es-MX" sz="1600" b="1" u="sng" dirty="0">
                <a:latin typeface="HelveticaNeueLT Std Lt" panose="020B0403020202020204" pitchFamily="34" charset="0"/>
              </a:rPr>
              <a:t>Administración de Riesgos:</a:t>
            </a:r>
          </a:p>
          <a:p>
            <a:pPr marL="396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Programa de Trabajo de Administración de Riesgos (PTAR)</a:t>
            </a:r>
          </a:p>
          <a:p>
            <a:pPr marL="396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Matriz y Mapa de Riesgos </a:t>
            </a:r>
          </a:p>
          <a:p>
            <a:pPr marL="396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Reporte de Avances Trimestral del Programa de Trabajo de Administración de Riesgos</a:t>
            </a:r>
          </a:p>
          <a:p>
            <a:pPr marL="396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Informe de Evaluación del Órgano Fiscalizador al Reporte de Avances Trimestrales del Programa de Trabajo de Administración de Riesgos </a:t>
            </a:r>
          </a:p>
          <a:p>
            <a:pPr marL="396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Reporte Anual de Comportamiento de los Riesgos</a:t>
            </a:r>
          </a:p>
          <a:p>
            <a:pPr marL="396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Opinión del Órgano Fiscalizador del Reporte Anual de Comportamiento de los Riesgos</a:t>
            </a:r>
          </a:p>
        </p:txBody>
      </p:sp>
    </p:spTree>
    <p:extLst>
      <p:ext uri="{BB962C8B-B14F-4D97-AF65-F5344CB8AC3E}">
        <p14:creationId xmlns:p14="http://schemas.microsoft.com/office/powerpoint/2010/main" val="100507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CONTROL INT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60" y="3840480"/>
            <a:ext cx="1964178" cy="20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5937" y="227759"/>
            <a:ext cx="7097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Formatos Guía para establecer el Control Interno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548995" y="658646"/>
            <a:ext cx="7256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78996" y="911001"/>
            <a:ext cx="8290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latin typeface="HelveticaNeueLT Std Lt" panose="020B0403020202020204" pitchFamily="34" charset="0"/>
              </a:rPr>
              <a:t>Control Interno:</a:t>
            </a:r>
          </a:p>
          <a:p>
            <a:pPr marL="39600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Plan Anual de Trabajo de Control Interno </a:t>
            </a:r>
          </a:p>
          <a:p>
            <a:pPr marL="39600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Oficio de solicitud de inventario de procesos</a:t>
            </a:r>
          </a:p>
          <a:p>
            <a:pPr marL="39600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Matriz de criterios de selección de procesos</a:t>
            </a:r>
          </a:p>
          <a:p>
            <a:pPr marL="39600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Informe Autoevaluación del Sistema de Evaluación de Control Interno </a:t>
            </a:r>
          </a:p>
          <a:p>
            <a:pPr marL="39600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Informe Anual del Estado que guarda el Sistema de Control Interno Institucional</a:t>
            </a:r>
          </a:p>
          <a:p>
            <a:pPr marL="39600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Reporte de Avances Trimestrales del Programa de Trabajo de Control Interno (RAT - PTCI)</a:t>
            </a:r>
          </a:p>
          <a:p>
            <a:pPr marL="39600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Informe de Resultados de la Evaluación del Informe Anual y Programa de Trabajo de Control Interno (Órgano Fiscalizador) </a:t>
            </a:r>
          </a:p>
          <a:p>
            <a:pPr marL="39600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Oficio de envío del Informe de Resultados (del Órgano Fiscalizador al Titular de la institución, Titular CG, COCODI y Órgano de Gobierno)</a:t>
            </a:r>
          </a:p>
        </p:txBody>
      </p:sp>
    </p:spTree>
    <p:extLst>
      <p:ext uri="{BB962C8B-B14F-4D97-AF65-F5344CB8AC3E}">
        <p14:creationId xmlns:p14="http://schemas.microsoft.com/office/powerpoint/2010/main" val="2553283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54033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Responsabilidades y Funciones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57200" y="712837"/>
            <a:ext cx="6912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57200" y="919026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latin typeface="HelveticaNeueLT Std Lt" panose="020B0403020202020204" pitchFamily="34" charset="0"/>
              </a:rPr>
              <a:t>Titular y Administración de la Institución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Determinarán las metas y objetivos de la institución.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Establecerán y mantendrán un SCII apropiado.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El Titular supervisará que la evaluación del SCII se realice por lo menos una vez al año.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Verificarán que el control interno se evalúe en su diseño, implementación y eficacia operativa.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El Titular aprobará el PTCI y el PTAR.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El Titular aprobará la metodología para la administración de riesgos.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El Titular instruirá y supervisará que se inicien y concluyan el proceso de administración de riesgos institucional.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El Titular instruirá que identifiquen en sus procesos los posibles riesgos de corrupción.</a:t>
            </a:r>
          </a:p>
          <a:p>
            <a:endParaRPr lang="es-MX" sz="1600" dirty="0"/>
          </a:p>
        </p:txBody>
      </p:sp>
      <p:pic>
        <p:nvPicPr>
          <p:cNvPr id="7" name="Picture 2" descr="Resultado de imagen para responsabi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42499" y="3766502"/>
            <a:ext cx="2230837" cy="20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123072" y="5514715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II, numeral 10, Fracción II</a:t>
            </a:r>
          </a:p>
        </p:txBody>
      </p:sp>
    </p:spTree>
    <p:extLst>
      <p:ext uri="{BB962C8B-B14F-4D97-AF65-F5344CB8AC3E}">
        <p14:creationId xmlns:p14="http://schemas.microsoft.com/office/powerpoint/2010/main" val="2439002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54033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Responsabilidades y Funciones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57200" y="712837"/>
            <a:ext cx="6912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57200" y="824363"/>
            <a:ext cx="82296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latin typeface="HelveticaNeueLT Std Lt" panose="020B0403020202020204" pitchFamily="34" charset="0"/>
              </a:rPr>
              <a:t>Coordinador de Control Interno:</a:t>
            </a:r>
          </a:p>
          <a:p>
            <a:endParaRPr lang="es-MX" sz="1100" b="1" u="sng" dirty="0">
              <a:latin typeface="HelveticaNeueLT Std Lt" panose="020B0403020202020204" pitchFamily="34" charset="0"/>
            </a:endParaRPr>
          </a:p>
          <a:p>
            <a:pPr marL="144000"/>
            <a:r>
              <a:rPr lang="es-MX" sz="1500" b="1" dirty="0">
                <a:latin typeface="HelveticaNeueLT Std Lt" panose="020B0403020202020204" pitchFamily="34" charset="0"/>
              </a:rPr>
              <a:t>En el Sistema de Control Interno Institucional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HelveticaNeueLT Std Lt" panose="020B0403020202020204" pitchFamily="34" charset="0"/>
              </a:rPr>
              <a:t>Ser canal de comunicación e interacción en la implementación, actualización, supervisión, seguimiento, control y vigilancia.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HelveticaNeueLT Std Lt" panose="020B0403020202020204" pitchFamily="34" charset="0"/>
              </a:rPr>
              <a:t>Acordar con el Titular las acciones para la implementación y operación del Modelo Estándar de Control Interno.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HelveticaNeueLT Std Lt" panose="020B0403020202020204" pitchFamily="34" charset="0"/>
              </a:rPr>
              <a:t>Coordinar la aplicación de la evaluación del SCII.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HelveticaNeueLT Std Lt" panose="020B0403020202020204" pitchFamily="34" charset="0"/>
              </a:rPr>
              <a:t>Revisar con el Enlace de SCII y presentar para aprobación el Informe Anual, PTCI original y actualizado y el RAT-PTCI.</a:t>
            </a:r>
          </a:p>
          <a:p>
            <a:pPr marL="146250" algn="just"/>
            <a:endParaRPr lang="es-MX" sz="1500" b="1" dirty="0">
              <a:latin typeface="HelveticaNeueLT Std Lt" panose="020B0403020202020204" pitchFamily="34" charset="0"/>
            </a:endParaRPr>
          </a:p>
          <a:p>
            <a:pPr marL="146250" algn="just"/>
            <a:r>
              <a:rPr lang="es-MX" sz="1500" b="1" dirty="0">
                <a:latin typeface="HelveticaNeueLT Std Lt" panose="020B0403020202020204" pitchFamily="34" charset="0"/>
              </a:rPr>
              <a:t>En la Administración de Riesgos: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HelveticaNeueLT Std Lt" panose="020B0403020202020204" pitchFamily="34" charset="0"/>
              </a:rPr>
              <a:t>Acordar con el Titular la metodología de administración de riesgos, así como comunicar los resultados a las unidades administrativas.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HelveticaNeueLT Std Lt" panose="020B0403020202020204" pitchFamily="34" charset="0"/>
              </a:rPr>
              <a:t>Convocar a los titulares de todas las unidades administrativas para integrar el Grupo de Trabajo de Administración de Riesgos Institucional.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HelveticaNeueLT Std Lt" panose="020B0403020202020204" pitchFamily="34" charset="0"/>
              </a:rPr>
              <a:t>Coordinar y supervisar que el proceso de administración de riesgos.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HelveticaNeueLT Std Lt" panose="020B0403020202020204" pitchFamily="34" charset="0"/>
              </a:rPr>
              <a:t>Revisar los proyectos de Matriz, Mapa de Riesgos y PTAR.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HelveticaNeueLT Std Lt" panose="020B0403020202020204" pitchFamily="34" charset="0"/>
              </a:rPr>
              <a:t>Revisar los RAT-PTAR y Reporte Anual del Comportamiento de Riesgos.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HelveticaNeueLT Std Lt" panose="020B0403020202020204" pitchFamily="34" charset="0"/>
              </a:rPr>
              <a:t>Presentar anualmente para firma del Titular y Enlace de ARI, la Matriz y Mapa de Administración de Riesgos, PTAR y el Reporte Anual del Comportamiento de los Riesgos.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endParaRPr lang="es-MX" sz="1500" dirty="0">
              <a:latin typeface="HelveticaNeueLT Std Lt" panose="020B0403020202020204" pitchFamily="34" charset="0"/>
            </a:endParaRPr>
          </a:p>
          <a:p>
            <a:pPr marL="432000" indent="-285750" algn="just">
              <a:buFont typeface="Arial" panose="020B0604020202020204" pitchFamily="34" charset="0"/>
              <a:buChar char="•"/>
            </a:pPr>
            <a:endParaRPr lang="es-MX" sz="1500" dirty="0">
              <a:latin typeface="HelveticaNeueLT Std Lt" panose="020B0403020202020204" pitchFamily="34" charset="0"/>
            </a:endParaRPr>
          </a:p>
          <a:p>
            <a:endParaRPr lang="es-MX" sz="15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994716" y="5670659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II, numeral 10, Fracción III</a:t>
            </a:r>
          </a:p>
        </p:txBody>
      </p:sp>
    </p:spTree>
    <p:extLst>
      <p:ext uri="{BB962C8B-B14F-4D97-AF65-F5344CB8AC3E}">
        <p14:creationId xmlns:p14="http://schemas.microsoft.com/office/powerpoint/2010/main" val="32280748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54033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Responsabilidades y Funciones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57200" y="712837"/>
            <a:ext cx="6912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57200" y="93027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Difundir la Matriz de Administración de Riesgos, el Mapa de Riesgos y el PTAR.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Comunicar al Enlace de Administración de Riesgos, los riesgos adicionales o cualquier actualización a la Matriz, Mapa de Riesgos y PTAR.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Verificar que se registren en el Sistema Informático los reporteros de avances trimestrales del PTAR.</a:t>
            </a:r>
          </a:p>
          <a:p>
            <a:endParaRPr lang="es-MX" sz="1600" b="1" u="sng" dirty="0">
              <a:latin typeface="HelveticaNeueLT Std Lt" panose="020B0403020202020204" pitchFamily="34" charset="0"/>
            </a:endParaRPr>
          </a:p>
          <a:p>
            <a:pPr marL="144000"/>
            <a:r>
              <a:rPr lang="es-MX" sz="1600" b="1" dirty="0">
                <a:latin typeface="HelveticaNeueLT Std Lt" panose="020B0403020202020204" pitchFamily="34" charset="0"/>
              </a:rPr>
              <a:t>En COCODI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Determinar conjuntamente con el Presidente y Vocal Ejecutivo, los asuntos a tratar en las sesiones y reflejarlo en el orden del día.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Revisar y validar que la información sea suficiente, relevante y competente e instruir al Enlace del COCODI sobre la conformación de la carpeta electrónica. 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Solicitar al Enlace del COCODI que incorpore al sistema informático la información que compete a las unidades administrativas.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HelveticaNeueLT Std Lt" panose="020B0403020202020204" pitchFamily="34" charset="0"/>
            </a:endParaRPr>
          </a:p>
          <a:p>
            <a:pPr marL="43200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HelveticaNeueLT Std Lt" panose="020B0403020202020204" pitchFamily="34" charset="0"/>
            </a:endParaRPr>
          </a:p>
          <a:p>
            <a:endParaRPr lang="es-MX" sz="1600" dirty="0"/>
          </a:p>
        </p:txBody>
      </p:sp>
      <p:pic>
        <p:nvPicPr>
          <p:cNvPr id="7" name="Picture 2" descr="Resultado de imagen para responsabi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56581" y="4263558"/>
            <a:ext cx="2230837" cy="17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034472" y="5567294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II, numeral 10, Fracción III</a:t>
            </a:r>
          </a:p>
        </p:txBody>
      </p:sp>
    </p:spTree>
    <p:extLst>
      <p:ext uri="{BB962C8B-B14F-4D97-AF65-F5344CB8AC3E}">
        <p14:creationId xmlns:p14="http://schemas.microsoft.com/office/powerpoint/2010/main" val="146583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/>
          </p:cNvSpPr>
          <p:nvPr/>
        </p:nvSpPr>
        <p:spPr>
          <a:xfrm>
            <a:off x="457200" y="853209"/>
            <a:ext cx="8058150" cy="3883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600" dirty="0">
                <a:latin typeface="HelveticaNeueLT Std Lt" panose="020B0403020202020204" pitchFamily="34" charset="0"/>
              </a:rPr>
              <a:t>Proporcionar una </a:t>
            </a:r>
            <a:r>
              <a:rPr lang="es-ES" sz="1600" b="1" dirty="0">
                <a:latin typeface="HelveticaNeueLT Std Lt" panose="020B0403020202020204" pitchFamily="34" charset="0"/>
              </a:rPr>
              <a:t>seguridad razonable en el logro de objetivos y metas</a:t>
            </a:r>
            <a:r>
              <a:rPr lang="es-ES" sz="1600" dirty="0">
                <a:latin typeface="HelveticaNeueLT Std Lt" panose="020B0403020202020204" pitchFamily="34" charset="0"/>
              </a:rPr>
              <a:t> de la Institución dentro de las siguientes categorías: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ES" sz="1600" b="1" dirty="0">
                <a:latin typeface="HelveticaNeueLT Std Lt" panose="020B0403020202020204" pitchFamily="34" charset="0"/>
              </a:rPr>
              <a:t>Operación:</a:t>
            </a:r>
            <a:r>
              <a:rPr lang="es-ES" sz="1600" dirty="0">
                <a:latin typeface="HelveticaNeueLT Std Lt" panose="020B0403020202020204" pitchFamily="34" charset="0"/>
              </a:rPr>
              <a:t> Eficacia, eficiencia y economía de las operaciones, programas y proyectos;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ES" sz="1600" b="1" dirty="0">
                <a:latin typeface="HelveticaNeueLT Std Lt" panose="020B0403020202020204" pitchFamily="34" charset="0"/>
              </a:rPr>
              <a:t>Información:</a:t>
            </a:r>
            <a:r>
              <a:rPr lang="es-ES" sz="1600" dirty="0">
                <a:latin typeface="HelveticaNeueLT Std Lt" panose="020B0403020202020204" pitchFamily="34" charset="0"/>
              </a:rPr>
              <a:t> Confiabilidad, veracidad y oportunidad de la información financiera, presupuestaria y de operación;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ES" sz="1600" b="1" dirty="0">
                <a:latin typeface="HelveticaNeueLT Std Lt" panose="020B0403020202020204" pitchFamily="34" charset="0"/>
              </a:rPr>
              <a:t>Cumplimiento:</a:t>
            </a:r>
            <a:r>
              <a:rPr lang="es-ES" sz="1600" dirty="0">
                <a:latin typeface="HelveticaNeueLT Std Lt" panose="020B0403020202020204" pitchFamily="34" charset="0"/>
              </a:rPr>
              <a:t> Observancia del marco legal, reglamentario, normativo y administrativo aplicable a las Instituciones, y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ES" sz="1600" b="1" dirty="0">
                <a:latin typeface="HelveticaNeueLT Std Lt" panose="020B0403020202020204" pitchFamily="34" charset="0"/>
              </a:rPr>
              <a:t>Salvaguarda:</a:t>
            </a:r>
            <a:r>
              <a:rPr lang="es-ES" sz="1600" dirty="0">
                <a:latin typeface="HelveticaNeueLT Std Lt" panose="020B0403020202020204" pitchFamily="34" charset="0"/>
              </a:rPr>
              <a:t> Protección de los recursos públicos y prevención de actos de corrupción.</a:t>
            </a:r>
          </a:p>
          <a:p>
            <a:pPr algn="just"/>
            <a:endParaRPr lang="es-MX" sz="1600" dirty="0">
              <a:latin typeface="HelveticaNeueLT Std Lt" panose="020B0403020202020204" pitchFamily="34" charset="0"/>
            </a:endParaRPr>
          </a:p>
          <a:p>
            <a:pPr algn="just"/>
            <a:r>
              <a:rPr lang="es-MX" sz="1600" dirty="0">
                <a:latin typeface="HelveticaNeueLT Std Lt" panose="020B0403020202020204" pitchFamily="34" charset="0"/>
              </a:rPr>
              <a:t>La implementación de un Sistema de Control Interno efectivo, representa una herramienta fundamental que </a:t>
            </a:r>
            <a:r>
              <a:rPr lang="es-MX" sz="1600" b="1" dirty="0">
                <a:latin typeface="HelveticaNeueLT Std Lt" panose="020B0403020202020204" pitchFamily="34" charset="0"/>
              </a:rPr>
              <a:t>aporta elementos que promueven</a:t>
            </a:r>
            <a:r>
              <a:rPr lang="es-MX" sz="1600" dirty="0">
                <a:latin typeface="HelveticaNeueLT Std Lt" panose="020B0403020202020204" pitchFamily="34" charset="0"/>
              </a:rPr>
              <a:t>: </a:t>
            </a:r>
          </a:p>
          <a:p>
            <a:pPr marL="180000" indent="-396000" algn="just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Logro de los objetivos institucionales; </a:t>
            </a:r>
          </a:p>
          <a:p>
            <a:pPr marL="180000" indent="-396000" algn="just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Minimizan los riesgos; </a:t>
            </a:r>
          </a:p>
          <a:p>
            <a:pPr marL="180000" indent="-396000" algn="just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Reducen los actos de corrupción y fraudes; </a:t>
            </a:r>
          </a:p>
          <a:p>
            <a:pPr marL="180000" indent="-396000" algn="just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Integran las Tecnologías de Información a procesos institucionales; </a:t>
            </a:r>
          </a:p>
          <a:p>
            <a:pPr marL="180000" indent="-396000" algn="just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Respaldan la Integridad y el comportamiento ético de los servidores públicos, y </a:t>
            </a:r>
          </a:p>
          <a:p>
            <a:pPr marL="180000" indent="-396000" algn="just">
              <a:buFont typeface="Wingdings" panose="05000000000000000000" pitchFamily="2" charset="2"/>
              <a:buChar char="q"/>
            </a:pPr>
            <a:r>
              <a:rPr lang="es-MX" sz="1600" dirty="0">
                <a:latin typeface="HelveticaNeueLT Std Lt" panose="020B0403020202020204" pitchFamily="34" charset="0"/>
              </a:rPr>
              <a:t>Consolidan los procesos de rendición de cuentas y de transparencia. </a:t>
            </a:r>
          </a:p>
          <a:p>
            <a:pPr algn="just">
              <a:spcBef>
                <a:spcPts val="0"/>
              </a:spcBef>
            </a:pPr>
            <a:endParaRPr lang="es-MX" sz="1600" dirty="0">
              <a:latin typeface="HelveticaNeueLT Std Lt" panose="020B0403020202020204" pitchFamily="34" charset="0"/>
            </a:endParaRPr>
          </a:p>
          <a:p>
            <a:pPr marL="828675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s-MX" sz="1600" dirty="0">
              <a:latin typeface="HelveticaNeueLT Std Lt" panose="020B0403020202020204" pitchFamily="34" charset="0"/>
            </a:endParaRPr>
          </a:p>
          <a:p>
            <a:pPr marL="828675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s-MX" sz="1600" dirty="0">
              <a:latin typeface="HelveticaNeueLT Std Lt" panose="020B0403020202020204" pitchFamily="34" charset="0"/>
            </a:endParaRPr>
          </a:p>
          <a:p>
            <a:pPr marL="714375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1600" dirty="0">
              <a:latin typeface="HelveticaNeueLT Std Lt" panose="020B0403020202020204" pitchFamily="34" charset="0"/>
            </a:endParaRPr>
          </a:p>
          <a:p>
            <a:pPr marL="542925" algn="just">
              <a:spcBef>
                <a:spcPts val="0"/>
              </a:spcBef>
            </a:pPr>
            <a:endParaRPr lang="es-MX" sz="1600" dirty="0">
              <a:latin typeface="HelveticaNeueLT Std Lt" panose="020B04030202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7586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Objetivo e Importancia del Control Interno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457200" y="736390"/>
            <a:ext cx="6912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56C0FD1-B784-4B97-A8CF-532839FE551A}"/>
              </a:ext>
            </a:extLst>
          </p:cNvPr>
          <p:cNvSpPr txBox="1"/>
          <p:nvPr/>
        </p:nvSpPr>
        <p:spPr>
          <a:xfrm>
            <a:off x="6361611" y="5571558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I, numeral 8</a:t>
            </a:r>
          </a:p>
        </p:txBody>
      </p:sp>
    </p:spTree>
    <p:extLst>
      <p:ext uri="{BB962C8B-B14F-4D97-AF65-F5344CB8AC3E}">
        <p14:creationId xmlns:p14="http://schemas.microsoft.com/office/powerpoint/2010/main" val="30344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54033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Responsabilidades y Funciones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57200" y="712837"/>
            <a:ext cx="6912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57200" y="889678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latin typeface="HelveticaNeueLT Std Lt" panose="020B0403020202020204" pitchFamily="34" charset="0"/>
              </a:rPr>
              <a:t>Enlace del Sistema de Control Interno Institucional:</a:t>
            </a:r>
          </a:p>
          <a:p>
            <a:endParaRPr lang="es-MX" sz="1600" b="1" u="sng" dirty="0">
              <a:latin typeface="HelveticaNeueLT Std Lt" panose="020B0403020202020204" pitchFamily="34" charset="0"/>
            </a:endParaRP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Ser canal de comunicación e interacción entre el Coordinador de Control Interno y las unidades administrativas.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Definir las áreas administrativas y los procesos prioritarios.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Instrumentar las acciones y los controles necesarios.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Revisar con los responsables de las unidades administrativas la propuesta de mejor que serán incorporadas al PTCI. 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Elaborar el Proyecto del Informe Anual y del PTCI.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Elaborar la propuesta de actualización del PTCI.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Integrar información para la elaboración del proyecto de RAT-PTCI.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Incorporar en el Sistema Informático el Informe Anual, el PTCI y el RAT-PTCI.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HelveticaNeueLT Std Lt" panose="020B0403020202020204" pitchFamily="34" charset="0"/>
            </a:endParaRPr>
          </a:p>
          <a:p>
            <a:pPr marL="43200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HelveticaNeueLT Std Lt" panose="020B0403020202020204" pitchFamily="34" charset="0"/>
            </a:endParaRPr>
          </a:p>
          <a:p>
            <a:endParaRPr lang="es-MX" sz="1600" dirty="0"/>
          </a:p>
        </p:txBody>
      </p:sp>
      <p:pic>
        <p:nvPicPr>
          <p:cNvPr id="7" name="Picture 2" descr="Resultado de imagen para responsabi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55963" y="3821913"/>
            <a:ext cx="2230837" cy="17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074228" y="5624223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II, numeral 10, Fracción IV</a:t>
            </a:r>
          </a:p>
        </p:txBody>
      </p:sp>
    </p:spTree>
    <p:extLst>
      <p:ext uri="{BB962C8B-B14F-4D97-AF65-F5344CB8AC3E}">
        <p14:creationId xmlns:p14="http://schemas.microsoft.com/office/powerpoint/2010/main" val="3529680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54033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Responsabilidades y Funciones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57200" y="712837"/>
            <a:ext cx="6912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57200" y="889678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latin typeface="HelveticaNeueLT Std Lt" panose="020B0403020202020204" pitchFamily="34" charset="0"/>
              </a:rPr>
              <a:t>Enlace de Administración de Riesgos Institucional:</a:t>
            </a:r>
          </a:p>
          <a:p>
            <a:endParaRPr lang="es-MX" sz="1600" b="1" u="sng" dirty="0">
              <a:latin typeface="HelveticaNeueLT Std Lt" panose="020B0403020202020204" pitchFamily="34" charset="0"/>
            </a:endParaRP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Ser canal de comunicación e interacción entre el Coordinador de Control Interno y las unidades administrativas.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Informar y orientar a las unidades administrativas sobre el establecimiento de la metodología de administración de riesgos.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Revisar y analizar la información proporcionada por las Unidades Administrativas, a efecto de elaborar y presentar al Coordinador de Control Interno los proyectos de la Matriz, Mapa y PTAR, el RAT-PTAR y el Reporte Anual del Comportamiento de los Riesgos. 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Dar seguimiento permanente al PTAR y actualizar el RAT.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Incorporar en el Sistema Informático la matriz, mapa de riesgos y PTAR, RAT-PTAR y Reporte Anual del Comportamiento de los Riesgos.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HelveticaNeueLT Std Lt" panose="020B0403020202020204" pitchFamily="34" charset="0"/>
            </a:endParaRPr>
          </a:p>
          <a:p>
            <a:pPr marL="43200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HelveticaNeueLT Std Lt" panose="020B0403020202020204" pitchFamily="34" charset="0"/>
            </a:endParaRPr>
          </a:p>
          <a:p>
            <a:endParaRPr lang="es-MX" sz="1600" dirty="0"/>
          </a:p>
        </p:txBody>
      </p:sp>
      <p:pic>
        <p:nvPicPr>
          <p:cNvPr id="7" name="Picture 2" descr="Resultado de imagen para responsabi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68498" y="3901225"/>
            <a:ext cx="2230837" cy="17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978351" y="5648184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II, numeral 10, Fracción V</a:t>
            </a:r>
          </a:p>
        </p:txBody>
      </p:sp>
    </p:spTree>
    <p:extLst>
      <p:ext uri="{BB962C8B-B14F-4D97-AF65-F5344CB8AC3E}">
        <p14:creationId xmlns:p14="http://schemas.microsoft.com/office/powerpoint/2010/main" val="4035322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54033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Responsabilidades y Funciones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57200" y="712837"/>
            <a:ext cx="6912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57200" y="889678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latin typeface="HelveticaNeueLT Std Lt" panose="020B0403020202020204" pitchFamily="34" charset="0"/>
              </a:rPr>
              <a:t>Enlace de Comité de Control y Desempeño Institucional:</a:t>
            </a:r>
          </a:p>
          <a:p>
            <a:endParaRPr lang="es-MX" sz="1600" b="1" u="sng" dirty="0">
              <a:latin typeface="HelveticaNeueLT Std Lt" panose="020B0403020202020204" pitchFamily="34" charset="0"/>
            </a:endParaRP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Ser canal de comunicación e interacción entre el Coordinador de Control Interno y las unidades administrativas.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Solicitar a las unidades administrativas la información para la integración de la carpeta.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Remitir al Coordinador de Control Interno la información consolidada para su revisión y validación.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Integrar y capturar la carpeta electrónica para consulta de los convocados. 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Registrar en el sistema informático el seguimiento y atención de los acuerdos.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HelveticaNeueLT Std Lt" panose="020B0403020202020204" pitchFamily="34" charset="0"/>
            </a:endParaRPr>
          </a:p>
          <a:p>
            <a:endParaRPr lang="es-MX" sz="1600" dirty="0"/>
          </a:p>
        </p:txBody>
      </p:sp>
      <p:pic>
        <p:nvPicPr>
          <p:cNvPr id="7" name="Picture 2" descr="Resultado de imagen para responsabi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9680" y="3544434"/>
            <a:ext cx="2230837" cy="17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042422" y="5485993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II, numeral 10, Fracción VI</a:t>
            </a:r>
          </a:p>
        </p:txBody>
      </p:sp>
    </p:spTree>
    <p:extLst>
      <p:ext uri="{BB962C8B-B14F-4D97-AF65-F5344CB8AC3E}">
        <p14:creationId xmlns:p14="http://schemas.microsoft.com/office/powerpoint/2010/main" val="24493885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54033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Responsabilidades y Funciones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57200" y="712837"/>
            <a:ext cx="6912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57200" y="889678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latin typeface="HelveticaNeueLT Std Lt" panose="020B0403020202020204" pitchFamily="34" charset="0"/>
              </a:rPr>
              <a:t>Órgano Fiscalizador:</a:t>
            </a:r>
          </a:p>
          <a:p>
            <a:endParaRPr lang="es-MX" sz="1600" b="1" u="sng" dirty="0">
              <a:latin typeface="HelveticaNeueLT Std Lt" panose="020B0403020202020204" pitchFamily="34" charset="0"/>
            </a:endParaRP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Asesorar y apoyar de forma permanente en el mantenimiento y fortalecimiento del SCII.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Promover y vigilar que las acciones de mejora se cumplan en tiempo y forma.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Apoyar a la institución de forma permanente, en las recomendaciones formuladas sobre el proceso de administración de riesgos.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Promover que las acciones de control que se comprometan en el PTAR, se orienten a: evitar, reducir, asumir, transferir o compartir los riesgos.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Evaluar el RAT-PTAR.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HelveticaNeueLT Std Lt" panose="020B0403020202020204" pitchFamily="34" charset="0"/>
              </a:rPr>
              <a:t>Presentar opinión y/o comentarios sobre el Reporte Anual de Comportamiento de los Riesgos.</a:t>
            </a:r>
          </a:p>
          <a:p>
            <a:pPr marL="43200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HelveticaNeueLT Std Lt" panose="020B0403020202020204" pitchFamily="34" charset="0"/>
            </a:endParaRPr>
          </a:p>
          <a:p>
            <a:endParaRPr lang="es-MX" sz="1600" dirty="0"/>
          </a:p>
        </p:txBody>
      </p:sp>
      <p:pic>
        <p:nvPicPr>
          <p:cNvPr id="2050" name="Picture 2" descr="Resultado de imagen para responsabi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84401" y="3689931"/>
            <a:ext cx="2230837" cy="17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978351" y="5485993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II, numeral 10, Fracción VII</a:t>
            </a:r>
          </a:p>
        </p:txBody>
      </p:sp>
    </p:spTree>
    <p:extLst>
      <p:ext uri="{BB962C8B-B14F-4D97-AF65-F5344CB8AC3E}">
        <p14:creationId xmlns:p14="http://schemas.microsoft.com/office/powerpoint/2010/main" val="713635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51819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accent2">
                    <a:lumMod val="75000"/>
                  </a:schemeClr>
                </a:solidFill>
                <a:latin typeface="HelveticaNeueLT Std Lt" panose="020B0403020202020204"/>
              </a:rPr>
              <a:t>Gracias por </a:t>
            </a:r>
          </a:p>
          <a:p>
            <a:pPr algn="ctr"/>
            <a:r>
              <a:rPr lang="es-MX" sz="6000" b="1" dirty="0">
                <a:solidFill>
                  <a:schemeClr val="accent2">
                    <a:lumMod val="75000"/>
                  </a:schemeClr>
                </a:solidFill>
                <a:latin typeface="HelveticaNeueLT Std Lt" panose="020B0403020202020204"/>
              </a:rPr>
              <a:t>su atención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91704" y="4042906"/>
            <a:ext cx="72629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HelveticaNeueLT Std Lt" panose="020B0403020202020204" pitchFamily="34" charset="0"/>
              </a:rPr>
              <a:t>Medios de contacto: </a:t>
            </a:r>
          </a:p>
          <a:p>
            <a:pPr algn="ctr"/>
            <a:r>
              <a:rPr lang="es-MX" dirty="0">
                <a:latin typeface="HelveticaNeueLT Std Lt" panose="020B0403020202020204" pitchFamily="34" charset="0"/>
              </a:rPr>
              <a:t>C.P. José Ángel Lucero Castro y L.C. José Antonio Búrquez Becerra</a:t>
            </a:r>
            <a:endParaRPr lang="es-MX" b="1" dirty="0">
              <a:latin typeface="HelveticaNeueLT Std Lt" panose="020B0403020202020204" pitchFamily="34" charset="0"/>
            </a:endParaRPr>
          </a:p>
          <a:p>
            <a:pPr algn="ctr"/>
            <a:r>
              <a:rPr lang="es-MX" b="1" dirty="0">
                <a:latin typeface="HelveticaNeueLT Std Lt" panose="020B0403020202020204" pitchFamily="34" charset="0"/>
              </a:rPr>
              <a:t>Correos electrónicos: </a:t>
            </a:r>
            <a:r>
              <a:rPr lang="es-MX" dirty="0">
                <a:latin typeface="HelveticaNeueLT Std Lt" panose="020B0403020202020204" pitchFamily="34" charset="0"/>
                <a:hlinkClick r:id="rId2"/>
              </a:rPr>
              <a:t>alucero@bcs.gob.mx</a:t>
            </a:r>
            <a:r>
              <a:rPr lang="es-MX" dirty="0">
                <a:latin typeface="HelveticaNeueLT Std Lt" panose="020B0403020202020204" pitchFamily="34" charset="0"/>
              </a:rPr>
              <a:t> y </a:t>
            </a:r>
            <a:r>
              <a:rPr lang="es-MX" dirty="0">
                <a:latin typeface="HelveticaNeueLT Std Lt" panose="020B0403020202020204" pitchFamily="34" charset="0"/>
                <a:hlinkClick r:id="rId3"/>
              </a:rPr>
              <a:t>jburquez@bcs.gob.mx</a:t>
            </a:r>
            <a:endParaRPr lang="es-MX" dirty="0">
              <a:latin typeface="HelveticaNeueLT Std Lt" panose="020B0403020202020204" pitchFamily="34" charset="0"/>
            </a:endParaRPr>
          </a:p>
          <a:p>
            <a:pPr algn="ctr"/>
            <a:r>
              <a:rPr lang="es-MX" b="1" dirty="0">
                <a:latin typeface="HelveticaNeueLT Std Lt" panose="020B0403020202020204" pitchFamily="34" charset="0"/>
              </a:rPr>
              <a:t>Teléfonos: </a:t>
            </a:r>
            <a:r>
              <a:rPr lang="es-MX" dirty="0">
                <a:latin typeface="HelveticaNeueLT Std Lt" panose="020B0403020202020204" pitchFamily="34" charset="0"/>
              </a:rPr>
              <a:t>Línea directa al 122-75-25 y </a:t>
            </a:r>
          </a:p>
          <a:p>
            <a:pPr algn="ctr"/>
            <a:r>
              <a:rPr lang="es-MX" dirty="0">
                <a:latin typeface="HelveticaNeueLT Std Lt" panose="020B0403020202020204" pitchFamily="34" charset="0"/>
              </a:rPr>
              <a:t>conmutador 612-123-94-00 ext. 02034 y 02028</a:t>
            </a:r>
          </a:p>
        </p:txBody>
      </p:sp>
      <p:pic>
        <p:nvPicPr>
          <p:cNvPr id="1030" name="Picture 6" descr="Resultado de imagen para logo contraloria bc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r="15853" b="8023"/>
          <a:stretch/>
        </p:blipFill>
        <p:spPr bwMode="auto">
          <a:xfrm>
            <a:off x="3380515" y="2457187"/>
            <a:ext cx="2668205" cy="12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52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76168"/>
              </p:ext>
            </p:extLst>
          </p:nvPr>
        </p:nvGraphicFramePr>
        <p:xfrm>
          <a:off x="873457" y="2864094"/>
          <a:ext cx="5049671" cy="1950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0">
                  <a:extLst>
                    <a:ext uri="{9D8B030D-6E8A-4147-A177-3AD203B41FA5}">
                      <a16:colId xmlns:a16="http://schemas.microsoft.com/office/drawing/2014/main" val="4047836823"/>
                    </a:ext>
                  </a:extLst>
                </a:gridCol>
                <a:gridCol w="1214651">
                  <a:extLst>
                    <a:ext uri="{9D8B030D-6E8A-4147-A177-3AD203B41FA5}">
                      <a16:colId xmlns:a16="http://schemas.microsoft.com/office/drawing/2014/main" val="377171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elveticaNeueLT Std Lt" panose="020B0403020202020204" pitchFamily="34" charset="0"/>
                        </a:rPr>
                        <a:t>Componentes</a:t>
                      </a:r>
                      <a:r>
                        <a:rPr lang="es-MX" sz="18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elveticaNeueLT Std Lt" panose="020B0403020202020204" pitchFamily="34" charset="0"/>
                        </a:rPr>
                        <a:t> o Normas Generales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05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09378"/>
                  </a:ext>
                </a:extLst>
              </a:tr>
              <a:tr h="670261"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NeueLT Std Lt" panose="020B0403020202020204" pitchFamily="34" charset="0"/>
                        </a:rPr>
                        <a:t>Principios</a:t>
                      </a:r>
                      <a:r>
                        <a:rPr lang="es-MX" sz="1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NeueLT Std Lt" panose="020B0403020202020204" pitchFamily="34" charset="0"/>
                        </a:rPr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17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286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elveticaNeueLT Std Lt" panose="020B0403020202020204" pitchFamily="34" charset="0"/>
                        </a:rPr>
                        <a:t>Elementos de Control o Puntos de Interés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49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62677"/>
                  </a:ext>
                </a:extLst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14986"/>
            <a:ext cx="8229600" cy="521404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HelveticaNeueLT Std Lt" panose="020B0403020202020204" pitchFamily="34" charset="0"/>
              </a:rPr>
              <a:t>Modelo Estándar de Control Interno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HelveticaNeueLT Std Lt" panose="020B0403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57200" y="736390"/>
            <a:ext cx="80079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641445" y="1024316"/>
            <a:ext cx="7823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HelveticaNeueLT Std Lt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Conjunto de normas generales (o Componentes) de control interno, sus principios y elementos de control</a:t>
            </a:r>
            <a:r>
              <a:rPr lang="es-MX" dirty="0">
                <a:latin typeface="HelveticaNeueLT Std Lt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los niveles de responsabilidad de control interno, su evaluación, informes, programas de trabajo y reportes relativos al sistema de control interno institucional.</a:t>
            </a:r>
          </a:p>
        </p:txBody>
      </p:sp>
      <p:pic>
        <p:nvPicPr>
          <p:cNvPr id="11" name="Imagen 10"/>
          <p:cNvPicPr/>
          <p:nvPr/>
        </p:nvPicPr>
        <p:blipFill rotWithShape="1">
          <a:blip r:embed="rId2"/>
          <a:srcRect l="19872" t="24801" r="42789" b="8779"/>
          <a:stretch/>
        </p:blipFill>
        <p:spPr bwMode="auto">
          <a:xfrm>
            <a:off x="6045958" y="2515966"/>
            <a:ext cx="2736377" cy="2629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361611" y="5571558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primero, capitulo I, numeral 2, fracción XXXV</a:t>
            </a:r>
          </a:p>
        </p:txBody>
      </p:sp>
    </p:spTree>
    <p:extLst>
      <p:ext uri="{BB962C8B-B14F-4D97-AF65-F5344CB8AC3E}">
        <p14:creationId xmlns:p14="http://schemas.microsoft.com/office/powerpoint/2010/main" val="35286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46776103"/>
              </p:ext>
            </p:extLst>
          </p:nvPr>
        </p:nvGraphicFramePr>
        <p:xfrm>
          <a:off x="526473" y="409612"/>
          <a:ext cx="8285018" cy="5351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61611" y="5571558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I, numeral 9</a:t>
            </a:r>
          </a:p>
        </p:txBody>
      </p:sp>
    </p:spTree>
    <p:extLst>
      <p:ext uri="{BB962C8B-B14F-4D97-AF65-F5344CB8AC3E}">
        <p14:creationId xmlns:p14="http://schemas.microsoft.com/office/powerpoint/2010/main" val="22207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76512717"/>
              </p:ext>
            </p:extLst>
          </p:nvPr>
        </p:nvGraphicFramePr>
        <p:xfrm>
          <a:off x="526473" y="381903"/>
          <a:ext cx="8200084" cy="522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5911B9A-B37A-486A-8872-AC1160C435E2}"/>
              </a:ext>
            </a:extLst>
          </p:cNvPr>
          <p:cNvSpPr txBox="1"/>
          <p:nvPr/>
        </p:nvSpPr>
        <p:spPr>
          <a:xfrm>
            <a:off x="5989224" y="5509275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I, numeral 9</a:t>
            </a:r>
          </a:p>
        </p:txBody>
      </p:sp>
    </p:spTree>
    <p:extLst>
      <p:ext uri="{BB962C8B-B14F-4D97-AF65-F5344CB8AC3E}">
        <p14:creationId xmlns:p14="http://schemas.microsoft.com/office/powerpoint/2010/main" val="4107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46450907"/>
              </p:ext>
            </p:extLst>
          </p:nvPr>
        </p:nvGraphicFramePr>
        <p:xfrm>
          <a:off x="526473" y="74664"/>
          <a:ext cx="8285018" cy="561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FA97DE8-519C-4DFD-85F7-D8BC385216A5}"/>
              </a:ext>
            </a:extLst>
          </p:cNvPr>
          <p:cNvSpPr txBox="1"/>
          <p:nvPr/>
        </p:nvSpPr>
        <p:spPr>
          <a:xfrm>
            <a:off x="6115843" y="5691779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latin typeface="HelveticaNeueLT Std Lt" panose="020B0403020202020204" pitchFamily="34" charset="0"/>
              </a:rPr>
              <a:t>Disposiciones de Control Interno, Titulo segundo, capitulo I, numeral 9</a:t>
            </a:r>
          </a:p>
        </p:txBody>
      </p:sp>
    </p:spTree>
    <p:extLst>
      <p:ext uri="{BB962C8B-B14F-4D97-AF65-F5344CB8AC3E}">
        <p14:creationId xmlns:p14="http://schemas.microsoft.com/office/powerpoint/2010/main" val="41844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8238</TotalTime>
  <Words>8205</Words>
  <Application>Microsoft Office PowerPoint</Application>
  <PresentationFormat>Carta (216 x 279 mm)</PresentationFormat>
  <Paragraphs>616</Paragraphs>
  <Slides>54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1" baseType="lpstr">
      <vt:lpstr>Arial</vt:lpstr>
      <vt:lpstr>Calibri</vt:lpstr>
      <vt:lpstr>Gotham-Bold</vt:lpstr>
      <vt:lpstr>HelveticaNeueLT Std Lt</vt:lpstr>
      <vt:lpstr>Times New Roman</vt:lpstr>
      <vt:lpstr>Wingdings</vt:lpstr>
      <vt:lpstr>Tema de Office</vt:lpstr>
      <vt:lpstr>Control Interno, bases para la implementación en la Administración Pública Estatal</vt:lpstr>
      <vt:lpstr>Objetivo de la Capacitación</vt:lpstr>
      <vt:lpstr>Antecedentes</vt:lpstr>
      <vt:lpstr>Control Interno</vt:lpstr>
      <vt:lpstr>Objetivo e Importancia del Control Interno</vt:lpstr>
      <vt:lpstr>Modelo Estándar de Control Interno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Unidad Especializada.</vt:lpstr>
      <vt:lpstr>Autoevaluación y Programa de Trabajo de Control Interno (PTCI)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Administración de Riesgos 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Comité de Control y Desempeño Institucional (COCODI)</vt:lpstr>
      <vt:lpstr>Objetivo del Comité de Control y Desempeño Institucional (COCODI)</vt:lpstr>
      <vt:lpstr>Integrantes del COCODI</vt:lpstr>
      <vt:lpstr>COCODI</vt:lpstr>
      <vt:lpstr>Atribuciones del COCODI</vt:lpstr>
      <vt:lpstr>Presentación de PowerPoint</vt:lpstr>
      <vt:lpstr>Presentación de PowerPoint</vt:lpstr>
      <vt:lpstr>Sesiones del COCODI</vt:lpstr>
      <vt:lpstr>Contenido de la Carpeta Electrónica de las Sesiones</vt:lpstr>
      <vt:lpstr>Presentación de PowerPoint</vt:lpstr>
      <vt:lpstr>Presentación de PowerPoint</vt:lpstr>
      <vt:lpstr>Responsabilidades y Funciones</vt:lpstr>
      <vt:lpstr>Responsabilidades y Funciones</vt:lpstr>
      <vt:lpstr>Responsabilidades y Funciones</vt:lpstr>
      <vt:lpstr>Responsabilidades y Funciones</vt:lpstr>
      <vt:lpstr>Responsabilidades y Funciones</vt:lpstr>
      <vt:lpstr>Responsabilidades y Funciones</vt:lpstr>
      <vt:lpstr>Responsabilidades y Funciones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SEPUIE</dc:creator>
  <cp:lastModifiedBy>HP</cp:lastModifiedBy>
  <cp:revision>413</cp:revision>
  <cp:lastPrinted>2019-04-04T16:12:32Z</cp:lastPrinted>
  <dcterms:created xsi:type="dcterms:W3CDTF">2015-10-27T20:40:29Z</dcterms:created>
  <dcterms:modified xsi:type="dcterms:W3CDTF">2019-05-06T21:12:59Z</dcterms:modified>
</cp:coreProperties>
</file>